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9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88C87-9877-41C4-89E0-69245B1F7113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0A00-EED8-407C-A397-3D22D8906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68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2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3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36496249"/>
              </p:ext>
            </p:extLst>
          </p:nvPr>
        </p:nvGraphicFramePr>
        <p:xfrm>
          <a:off x="-2645" y="3507836"/>
          <a:ext cx="1833564" cy="3143461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37854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01869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695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292669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3444496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4125689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21548033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文字版面配置區 4">
            <a:extLst>
              <a:ext uri="{FF2B5EF4-FFF2-40B4-BE49-F238E27FC236}">
                <a16:creationId xmlns:a16="http://schemas.microsoft.com/office/drawing/2014/main" id="{4F3CC116-F105-4FD3-AD52-AB0BEC026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2" name="文字版面配置區 4">
            <a:extLst>
              <a:ext uri="{FF2B5EF4-FFF2-40B4-BE49-F238E27FC236}">
                <a16:creationId xmlns:a16="http://schemas.microsoft.com/office/drawing/2014/main" id="{473CCEA6-3876-44F9-98A7-5352F0571C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3" name="文字版面配置區 4">
            <a:extLst>
              <a:ext uri="{FF2B5EF4-FFF2-40B4-BE49-F238E27FC236}">
                <a16:creationId xmlns:a16="http://schemas.microsoft.com/office/drawing/2014/main" id="{1ACD5DA5-6186-4488-A878-0F02158B33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59E43C5B-6FDE-42FD-AB1F-90562D2597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78706"/>
            <a:ext cx="843876" cy="946005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02D93597-6377-42DA-9216-FF67D5E84D9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7983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59F7CB85-E992-4611-A595-FB0E88571D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CDCCC422-5FD8-49E9-9D62-00C546E67CC4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2E64057F-918C-422D-9A91-994DC89F676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A2BEC32-E20B-4FC0-A39B-3E0105D2A43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336" y="3685216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graphicFrame>
        <p:nvGraphicFramePr>
          <p:cNvPr id="60" name="Group 152">
            <a:extLst>
              <a:ext uri="{FF2B5EF4-FFF2-40B4-BE49-F238E27FC236}">
                <a16:creationId xmlns:a16="http://schemas.microsoft.com/office/drawing/2014/main" id="{2ED13D3D-0C05-47C1-91BE-6E0F5C3B622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665914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1" name="Content Placeholder 5">
            <a:extLst>
              <a:ext uri="{FF2B5EF4-FFF2-40B4-BE49-F238E27FC236}">
                <a16:creationId xmlns:a16="http://schemas.microsoft.com/office/drawing/2014/main" id="{6756FC9C-9AA5-40B6-AFBA-4FF9813A78E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3ED6C3B4-3D7A-427B-89BC-99AC2DC04FB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3" name="表格 62">
            <a:extLst>
              <a:ext uri="{FF2B5EF4-FFF2-40B4-BE49-F238E27FC236}">
                <a16:creationId xmlns:a16="http://schemas.microsoft.com/office/drawing/2014/main" id="{38ED450D-9C6B-4AB3-8A5D-FECA97103D1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4" name="圖片 44">
            <a:extLst>
              <a:ext uri="{FF2B5EF4-FFF2-40B4-BE49-F238E27FC236}">
                <a16:creationId xmlns:a16="http://schemas.microsoft.com/office/drawing/2014/main" id="{7AF4B874-109B-42DC-BD12-9BD318C56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圖片 47">
            <a:extLst>
              <a:ext uri="{FF2B5EF4-FFF2-40B4-BE49-F238E27FC236}">
                <a16:creationId xmlns:a16="http://schemas.microsoft.com/office/drawing/2014/main" id="{9F927087-6E35-4337-B61F-E8B24F582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圖片 48">
            <a:extLst>
              <a:ext uri="{FF2B5EF4-FFF2-40B4-BE49-F238E27FC236}">
                <a16:creationId xmlns:a16="http://schemas.microsoft.com/office/drawing/2014/main" id="{E2688463-E1CE-4CFD-9D5F-4DAB4022A8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6">
            <a:extLst>
              <a:ext uri="{FF2B5EF4-FFF2-40B4-BE49-F238E27FC236}">
                <a16:creationId xmlns:a16="http://schemas.microsoft.com/office/drawing/2014/main" id="{5C0E0A29-95DD-4BF7-A0A8-B19F24BBC2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9">
            <a:extLst>
              <a:ext uri="{FF2B5EF4-FFF2-40B4-BE49-F238E27FC236}">
                <a16:creationId xmlns:a16="http://schemas.microsoft.com/office/drawing/2014/main" id="{1BB12943-0774-432C-9480-6734C3BA38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12" descr="120">
            <a:extLst>
              <a:ext uri="{FF2B5EF4-FFF2-40B4-BE49-F238E27FC236}">
                <a16:creationId xmlns:a16="http://schemas.microsoft.com/office/drawing/2014/main" id="{64843326-B78A-4591-82D4-EF547A6147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11" descr="1021室外">
            <a:extLst>
              <a:ext uri="{FF2B5EF4-FFF2-40B4-BE49-F238E27FC236}">
                <a16:creationId xmlns:a16="http://schemas.microsoft.com/office/drawing/2014/main" id="{61E1678D-2A98-4BD8-91EA-BE962DB6CB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54" descr="圖形1">
            <a:extLst>
              <a:ext uri="{FF2B5EF4-FFF2-40B4-BE49-F238E27FC236}">
                <a16:creationId xmlns:a16="http://schemas.microsoft.com/office/drawing/2014/main" id="{646DEDB0-4717-40D1-B649-2CF390525D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53" descr="警察">
            <a:extLst>
              <a:ext uri="{FF2B5EF4-FFF2-40B4-BE49-F238E27FC236}">
                <a16:creationId xmlns:a16="http://schemas.microsoft.com/office/drawing/2014/main" id="{018F3D18-39CD-43BD-BDD1-A6EC0DF3B7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5" descr="250px-Star_of_life2_svg">
            <a:extLst>
              <a:ext uri="{FF2B5EF4-FFF2-40B4-BE49-F238E27FC236}">
                <a16:creationId xmlns:a16="http://schemas.microsoft.com/office/drawing/2014/main" id="{A8C1AAC0-3362-4BD7-B234-C6DCDFB050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0395A77C-B227-4FA5-A7E2-A0027CE992EB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圖片 19">
            <a:extLst>
              <a:ext uri="{FF2B5EF4-FFF2-40B4-BE49-F238E27FC236}">
                <a16:creationId xmlns:a16="http://schemas.microsoft.com/office/drawing/2014/main" id="{2E636DA1-F13F-42D2-8C24-12D6663EBE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7" name="群組 76">
            <a:extLst>
              <a:ext uri="{FF2B5EF4-FFF2-40B4-BE49-F238E27FC236}">
                <a16:creationId xmlns:a16="http://schemas.microsoft.com/office/drawing/2014/main" id="{4119B3C5-0DDC-4299-9003-DDA9D1FD6280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78" name="群組 77">
              <a:extLst>
                <a:ext uri="{FF2B5EF4-FFF2-40B4-BE49-F238E27FC236}">
                  <a16:creationId xmlns:a16="http://schemas.microsoft.com/office/drawing/2014/main" id="{C2FEEDD5-45E3-4DCD-8295-E716119CA3AB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8D4F9A63-8D70-4900-8C70-0B4F0FFB3F08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98" name="圖片 97">
                <a:extLst>
                  <a:ext uri="{FF2B5EF4-FFF2-40B4-BE49-F238E27FC236}">
                    <a16:creationId xmlns:a16="http://schemas.microsoft.com/office/drawing/2014/main" id="{F338DBC6-CDD6-4285-945F-9C435494C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79" name="群組 78">
              <a:extLst>
                <a:ext uri="{FF2B5EF4-FFF2-40B4-BE49-F238E27FC236}">
                  <a16:creationId xmlns:a16="http://schemas.microsoft.com/office/drawing/2014/main" id="{13EC30AB-41A5-43B8-8D58-5B3A5E79B8C3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0F741D08-74F0-43CD-B49A-29B4C7CD6883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1" name="圖片 90">
                <a:extLst>
                  <a:ext uri="{FF2B5EF4-FFF2-40B4-BE49-F238E27FC236}">
                    <a16:creationId xmlns:a16="http://schemas.microsoft.com/office/drawing/2014/main" id="{1D71F1D6-E6BA-4878-ACAC-15607FCDA3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2" name="群組 91">
                <a:extLst>
                  <a:ext uri="{FF2B5EF4-FFF2-40B4-BE49-F238E27FC236}">
                    <a16:creationId xmlns:a16="http://schemas.microsoft.com/office/drawing/2014/main" id="{08FB29E0-9687-4CE5-BEDE-F24EDF20655A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3" name="群組 92">
                  <a:extLst>
                    <a:ext uri="{FF2B5EF4-FFF2-40B4-BE49-F238E27FC236}">
                      <a16:creationId xmlns:a16="http://schemas.microsoft.com/office/drawing/2014/main" id="{83E44F60-E14B-4A5D-92B5-E38338049BA1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5" name="圓角矩形 5">
                    <a:extLst>
                      <a:ext uri="{FF2B5EF4-FFF2-40B4-BE49-F238E27FC236}">
                        <a16:creationId xmlns:a16="http://schemas.microsoft.com/office/drawing/2014/main" id="{351511EF-F50B-4D39-A1CB-A0F84419E8D5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6" name="圓角矩形 56">
                    <a:extLst>
                      <a:ext uri="{FF2B5EF4-FFF2-40B4-BE49-F238E27FC236}">
                        <a16:creationId xmlns:a16="http://schemas.microsoft.com/office/drawing/2014/main" id="{A3559AA5-85FF-40DE-8FE5-61DFEC5BC87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4" name="圓角矩形 62">
                  <a:extLst>
                    <a:ext uri="{FF2B5EF4-FFF2-40B4-BE49-F238E27FC236}">
                      <a16:creationId xmlns:a16="http://schemas.microsoft.com/office/drawing/2014/main" id="{2B582D2A-C1B3-419A-A6B1-B27D7FDA19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0996A288-16BF-4072-A1F0-32DFD132033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3" name="矩形 82">
                <a:extLst>
                  <a:ext uri="{FF2B5EF4-FFF2-40B4-BE49-F238E27FC236}">
                    <a16:creationId xmlns:a16="http://schemas.microsoft.com/office/drawing/2014/main" id="{027F2CBF-EA58-47F3-823E-723421753648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4" name="圖片 83">
                <a:extLst>
                  <a:ext uri="{FF2B5EF4-FFF2-40B4-BE49-F238E27FC236}">
                    <a16:creationId xmlns:a16="http://schemas.microsoft.com/office/drawing/2014/main" id="{20D7E784-45A9-4853-B05D-9AA9B8CD83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5" name="群組 84">
                <a:extLst>
                  <a:ext uri="{FF2B5EF4-FFF2-40B4-BE49-F238E27FC236}">
                    <a16:creationId xmlns:a16="http://schemas.microsoft.com/office/drawing/2014/main" id="{057D6EC6-E7E5-4681-B92F-5BEC1195E261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6" name="群組 85">
                  <a:extLst>
                    <a:ext uri="{FF2B5EF4-FFF2-40B4-BE49-F238E27FC236}">
                      <a16:creationId xmlns:a16="http://schemas.microsoft.com/office/drawing/2014/main" id="{D323661D-3103-4D4E-B0F4-68D75F758A1E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88" name="圓角矩形 70">
                    <a:extLst>
                      <a:ext uri="{FF2B5EF4-FFF2-40B4-BE49-F238E27FC236}">
                        <a16:creationId xmlns:a16="http://schemas.microsoft.com/office/drawing/2014/main" id="{679713B1-37BF-494F-8092-91DFD00DC87E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89" name="圓角矩形 71">
                    <a:extLst>
                      <a:ext uri="{FF2B5EF4-FFF2-40B4-BE49-F238E27FC236}">
                        <a16:creationId xmlns:a16="http://schemas.microsoft.com/office/drawing/2014/main" id="{5C13DB47-A9F3-4A6B-86F0-03829546873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7" name="圓角矩形 69">
                  <a:extLst>
                    <a:ext uri="{FF2B5EF4-FFF2-40B4-BE49-F238E27FC236}">
                      <a16:creationId xmlns:a16="http://schemas.microsoft.com/office/drawing/2014/main" id="{DD9588A8-A224-48A2-B6FD-4D1D4488ED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1" name="箭號: 向右 80">
              <a:extLst>
                <a:ext uri="{FF2B5EF4-FFF2-40B4-BE49-F238E27FC236}">
                  <a16:creationId xmlns:a16="http://schemas.microsoft.com/office/drawing/2014/main" id="{A87548EC-07D0-4268-B87C-9BF023B68713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箭號: 向右 81">
              <a:extLst>
                <a:ext uri="{FF2B5EF4-FFF2-40B4-BE49-F238E27FC236}">
                  <a16:creationId xmlns:a16="http://schemas.microsoft.com/office/drawing/2014/main" id="{AD2227CF-A7E6-4665-A34B-52303273037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99" name="圖片 50">
            <a:extLst>
              <a:ext uri="{FF2B5EF4-FFF2-40B4-BE49-F238E27FC236}">
                <a16:creationId xmlns:a16="http://schemas.microsoft.com/office/drawing/2014/main" id="{C01D1401-9722-4C7D-9D32-20481BF489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圖片 99">
            <a:extLst>
              <a:ext uri="{FF2B5EF4-FFF2-40B4-BE49-F238E27FC236}">
                <a16:creationId xmlns:a16="http://schemas.microsoft.com/office/drawing/2014/main" id="{D4C40E87-A375-4B89-909E-C0F6E2A94FD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7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61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963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391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25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54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65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66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5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04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1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7" name="Group 152">
            <a:extLst>
              <a:ext uri="{FF2B5EF4-FFF2-40B4-BE49-F238E27FC236}">
                <a16:creationId xmlns:a16="http://schemas.microsoft.com/office/drawing/2014/main" id="{C0CB5E82-900C-4124-8DC6-6A3FFF63188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285057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6602643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1368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474612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Content Placeholder 5">
            <a:extLst>
              <a:ext uri="{FF2B5EF4-FFF2-40B4-BE49-F238E27FC236}">
                <a16:creationId xmlns:a16="http://schemas.microsoft.com/office/drawing/2014/main" id="{C23B225E-87BF-431C-B314-BAE617D0FBA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6" name="Content Placeholder 5">
            <a:extLst>
              <a:ext uri="{FF2B5EF4-FFF2-40B4-BE49-F238E27FC236}">
                <a16:creationId xmlns:a16="http://schemas.microsoft.com/office/drawing/2014/main" id="{E5A9D6BB-F6A2-4C6C-848F-B3A6E705605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942A70E4-EDCE-41E8-9B22-E348877323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2DCB2A4B-0FC5-42E8-91E3-F3DB8EF72E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08CB393C-14EF-403E-937D-8B39D6D705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60"/>
            <a:ext cx="1788554" cy="427820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54A7326A-F153-4097-9EED-C269BFA5D9E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3D19C6E4-6678-4E87-830A-B2E969F8A51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575713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6" name="圖片 88" descr="QR水保局.png">
            <a:extLst>
              <a:ext uri="{FF2B5EF4-FFF2-40B4-BE49-F238E27FC236}">
                <a16:creationId xmlns:a16="http://schemas.microsoft.com/office/drawing/2014/main" id="{F45D5E76-6455-4396-A0B7-FD2C1B1D7F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圖片 90" descr="QR氣象局.png">
            <a:extLst>
              <a:ext uri="{FF2B5EF4-FFF2-40B4-BE49-F238E27FC236}">
                <a16:creationId xmlns:a16="http://schemas.microsoft.com/office/drawing/2014/main" id="{2DCA8E66-7CC8-4BAA-BA48-A7879E09EF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圖片 2">
            <a:extLst>
              <a:ext uri="{FF2B5EF4-FFF2-40B4-BE49-F238E27FC236}">
                <a16:creationId xmlns:a16="http://schemas.microsoft.com/office/drawing/2014/main" id="{5FC907ED-F8C8-4C6E-9745-B3ABD761109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69" name="矩形 68">
            <a:extLst>
              <a:ext uri="{FF2B5EF4-FFF2-40B4-BE49-F238E27FC236}">
                <a16:creationId xmlns:a16="http://schemas.microsoft.com/office/drawing/2014/main" id="{83DC121E-7F2D-4864-8079-120E6132C082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D0D4835C-72C0-4F38-906C-4E608B12ECFF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5FD86EA8-0F07-489E-868C-E0E8F095B323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81151599"/>
              </p:ext>
            </p:extLst>
          </p:nvPr>
        </p:nvGraphicFramePr>
        <p:xfrm>
          <a:off x="-2645" y="4464511"/>
          <a:ext cx="1833564" cy="2196971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46421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25275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25275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2933503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文字版面配置區 4">
            <a:extLst>
              <a:ext uri="{FF2B5EF4-FFF2-40B4-BE49-F238E27FC236}">
                <a16:creationId xmlns:a16="http://schemas.microsoft.com/office/drawing/2014/main" id="{A422CF64-4270-4D99-9B94-2C54391BEAD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2" y="4653908"/>
            <a:ext cx="1738369" cy="980356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2" name="文字版面配置區 4">
            <a:extLst>
              <a:ext uri="{FF2B5EF4-FFF2-40B4-BE49-F238E27FC236}">
                <a16:creationId xmlns:a16="http://schemas.microsoft.com/office/drawing/2014/main" id="{172409CB-1CD0-44B2-A0DE-EA1AB1B6C7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6C937A24-9242-4A6C-AF1E-465B2AD2342E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72" name="表格 71">
            <a:extLst>
              <a:ext uri="{FF2B5EF4-FFF2-40B4-BE49-F238E27FC236}">
                <a16:creationId xmlns:a16="http://schemas.microsoft.com/office/drawing/2014/main" id="{5E1DA7D6-8014-475B-8638-45B85A13D88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92767143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3" name="圖片 44">
            <a:extLst>
              <a:ext uri="{FF2B5EF4-FFF2-40B4-BE49-F238E27FC236}">
                <a16:creationId xmlns:a16="http://schemas.microsoft.com/office/drawing/2014/main" id="{01917848-8A2D-42D3-9D14-610B021B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47">
            <a:extLst>
              <a:ext uri="{FF2B5EF4-FFF2-40B4-BE49-F238E27FC236}">
                <a16:creationId xmlns:a16="http://schemas.microsoft.com/office/drawing/2014/main" id="{8E904BA4-1126-47BD-BFA6-CA6F717C27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48">
            <a:extLst>
              <a:ext uri="{FF2B5EF4-FFF2-40B4-BE49-F238E27FC236}">
                <a16:creationId xmlns:a16="http://schemas.microsoft.com/office/drawing/2014/main" id="{8546F49B-7F91-43F5-B4A4-C1BB25DCB2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圖片 46">
            <a:extLst>
              <a:ext uri="{FF2B5EF4-FFF2-40B4-BE49-F238E27FC236}">
                <a16:creationId xmlns:a16="http://schemas.microsoft.com/office/drawing/2014/main" id="{7CECCA98-BBE2-4AFC-BB1D-D5939175BF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圖片 49">
            <a:extLst>
              <a:ext uri="{FF2B5EF4-FFF2-40B4-BE49-F238E27FC236}">
                <a16:creationId xmlns:a16="http://schemas.microsoft.com/office/drawing/2014/main" id="{0E49473A-5F20-4A50-9F1D-2E55FEE567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圖片 12" descr="120">
            <a:extLst>
              <a:ext uri="{FF2B5EF4-FFF2-40B4-BE49-F238E27FC236}">
                <a16:creationId xmlns:a16="http://schemas.microsoft.com/office/drawing/2014/main" id="{6BF88BE4-599B-422C-9006-6DC9DC735B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11" descr="1021室外">
            <a:extLst>
              <a:ext uri="{FF2B5EF4-FFF2-40B4-BE49-F238E27FC236}">
                <a16:creationId xmlns:a16="http://schemas.microsoft.com/office/drawing/2014/main" id="{17F58DA0-A8E7-4EE1-AD80-0BBBEDFE2B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54" descr="圖形1">
            <a:extLst>
              <a:ext uri="{FF2B5EF4-FFF2-40B4-BE49-F238E27FC236}">
                <a16:creationId xmlns:a16="http://schemas.microsoft.com/office/drawing/2014/main" id="{869B0736-1F23-4AB6-9E19-6EADE7A9EB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53" descr="警察">
            <a:extLst>
              <a:ext uri="{FF2B5EF4-FFF2-40B4-BE49-F238E27FC236}">
                <a16:creationId xmlns:a16="http://schemas.microsoft.com/office/drawing/2014/main" id="{A906345F-DEDF-41D2-85A1-6193D15766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5" descr="250px-Star_of_life2_svg">
            <a:extLst>
              <a:ext uri="{FF2B5EF4-FFF2-40B4-BE49-F238E27FC236}">
                <a16:creationId xmlns:a16="http://schemas.microsoft.com/office/drawing/2014/main" id="{AB23807A-AB3B-4213-9E2A-5AD8878142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直線接點 82">
            <a:extLst>
              <a:ext uri="{FF2B5EF4-FFF2-40B4-BE49-F238E27FC236}">
                <a16:creationId xmlns:a16="http://schemas.microsoft.com/office/drawing/2014/main" id="{FBFCA623-7369-4F22-B31D-5031233644C5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圖片 19">
            <a:extLst>
              <a:ext uri="{FF2B5EF4-FFF2-40B4-BE49-F238E27FC236}">
                <a16:creationId xmlns:a16="http://schemas.microsoft.com/office/drawing/2014/main" id="{E7BF6E4A-9813-42B4-AEC5-102B97984A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" name="群組 85">
            <a:extLst>
              <a:ext uri="{FF2B5EF4-FFF2-40B4-BE49-F238E27FC236}">
                <a16:creationId xmlns:a16="http://schemas.microsoft.com/office/drawing/2014/main" id="{3C81506A-B961-48B2-B8D0-A5A6FFEC2782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7" name="群組 86">
              <a:extLst>
                <a:ext uri="{FF2B5EF4-FFF2-40B4-BE49-F238E27FC236}">
                  <a16:creationId xmlns:a16="http://schemas.microsoft.com/office/drawing/2014/main" id="{19D53887-CD4F-4A87-BA10-6CEC0F8FCAB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E9781C38-05CC-400A-9225-72CB14BC521A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7" name="圖片 106">
                <a:extLst>
                  <a:ext uri="{FF2B5EF4-FFF2-40B4-BE49-F238E27FC236}">
                    <a16:creationId xmlns:a16="http://schemas.microsoft.com/office/drawing/2014/main" id="{86341206-6A3E-4336-B850-00A9E8BB62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518D5993-AE40-4B28-9513-4D787100A892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F4DA04C4-F859-42DD-8DCF-B76DBBBA9122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8A00BA9A-361C-4553-BFAE-248100CC98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1" name="群組 100">
                <a:extLst>
                  <a:ext uri="{FF2B5EF4-FFF2-40B4-BE49-F238E27FC236}">
                    <a16:creationId xmlns:a16="http://schemas.microsoft.com/office/drawing/2014/main" id="{24F06CF1-D476-4564-BE65-0A0AB4C1CEB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2" name="群組 101">
                  <a:extLst>
                    <a:ext uri="{FF2B5EF4-FFF2-40B4-BE49-F238E27FC236}">
                      <a16:creationId xmlns:a16="http://schemas.microsoft.com/office/drawing/2014/main" id="{C29B64A8-73A0-4EA6-80E6-EB4333779B4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4" name="圓角矩形 5">
                    <a:extLst>
                      <a:ext uri="{FF2B5EF4-FFF2-40B4-BE49-F238E27FC236}">
                        <a16:creationId xmlns:a16="http://schemas.microsoft.com/office/drawing/2014/main" id="{4CA71ECA-5A9C-40DC-8116-F7D4BAFC546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5" name="圓角矩形 56">
                    <a:extLst>
                      <a:ext uri="{FF2B5EF4-FFF2-40B4-BE49-F238E27FC236}">
                        <a16:creationId xmlns:a16="http://schemas.microsoft.com/office/drawing/2014/main" id="{E8EF74F9-D6B0-4481-BB7D-A1A5EAEC901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3" name="圓角矩形 62">
                  <a:extLst>
                    <a:ext uri="{FF2B5EF4-FFF2-40B4-BE49-F238E27FC236}">
                      <a16:creationId xmlns:a16="http://schemas.microsoft.com/office/drawing/2014/main" id="{33A0C81D-B31E-40ED-8843-C2E193C14F83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8D27F7FC-8863-4935-BC9F-297EE57801B0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B3D0973C-1F49-496C-8993-DBE4A283CC6C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6C5C13F2-566C-479A-A761-494308784C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4BB16E0E-EE47-4BE1-8609-35B44B4170C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6D1B0DE3-08C7-4404-87A7-6B470D343465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70">
                    <a:extLst>
                      <a:ext uri="{FF2B5EF4-FFF2-40B4-BE49-F238E27FC236}">
                        <a16:creationId xmlns:a16="http://schemas.microsoft.com/office/drawing/2014/main" id="{6450F314-34A9-4930-8B89-A6E631ED0E40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71">
                    <a:extLst>
                      <a:ext uri="{FF2B5EF4-FFF2-40B4-BE49-F238E27FC236}">
                        <a16:creationId xmlns:a16="http://schemas.microsoft.com/office/drawing/2014/main" id="{5E6F6DBF-DF47-4BFF-9CD4-2A2C139C69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9">
                  <a:extLst>
                    <a:ext uri="{FF2B5EF4-FFF2-40B4-BE49-F238E27FC236}">
                      <a16:creationId xmlns:a16="http://schemas.microsoft.com/office/drawing/2014/main" id="{5D06513F-ACC9-476F-812C-2DB0EC056E8A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0" name="箭號: 向右 89">
              <a:extLst>
                <a:ext uri="{FF2B5EF4-FFF2-40B4-BE49-F238E27FC236}">
                  <a16:creationId xmlns:a16="http://schemas.microsoft.com/office/drawing/2014/main" id="{0F35314C-533B-4C83-9E50-89A5E2CBB23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箭號: 向右 90">
              <a:extLst>
                <a:ext uri="{FF2B5EF4-FFF2-40B4-BE49-F238E27FC236}">
                  <a16:creationId xmlns:a16="http://schemas.microsoft.com/office/drawing/2014/main" id="{7D68E901-EB02-45AA-BB8F-6894B4658FD8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8" name="圖片 50">
            <a:extLst>
              <a:ext uri="{FF2B5EF4-FFF2-40B4-BE49-F238E27FC236}">
                <a16:creationId xmlns:a16="http://schemas.microsoft.com/office/drawing/2014/main" id="{540E50BE-779E-4263-813F-1F462DAD62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CCF4B776-33DA-477A-B1C7-A7E13A576BF5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7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左右(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093563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9545433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12110912"/>
              </p:ext>
            </p:extLst>
          </p:nvPr>
        </p:nvGraphicFramePr>
        <p:xfrm>
          <a:off x="-2645" y="2779834"/>
          <a:ext cx="1832400" cy="71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97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表格 48">
            <a:extLst>
              <a:ext uri="{FF2B5EF4-FFF2-40B4-BE49-F238E27FC236}">
                <a16:creationId xmlns:a16="http://schemas.microsoft.com/office/drawing/2014/main" id="{350E1EF3-6F67-4F89-B7F3-9A4E503EFA9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4433709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0" name="圖片 88" descr="QR水保局.png">
            <a:extLst>
              <a:ext uri="{FF2B5EF4-FFF2-40B4-BE49-F238E27FC236}">
                <a16:creationId xmlns:a16="http://schemas.microsoft.com/office/drawing/2014/main" id="{DAA1D434-DAE8-472F-BCB4-E902837F4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圖片 90" descr="QR氣象局.png">
            <a:extLst>
              <a:ext uri="{FF2B5EF4-FFF2-40B4-BE49-F238E27FC236}">
                <a16:creationId xmlns:a16="http://schemas.microsoft.com/office/drawing/2014/main" id="{FAF49ADC-7B08-49D0-ADF7-D94D820BA5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圖片 2">
            <a:extLst>
              <a:ext uri="{FF2B5EF4-FFF2-40B4-BE49-F238E27FC236}">
                <a16:creationId xmlns:a16="http://schemas.microsoft.com/office/drawing/2014/main" id="{143506BC-4B00-46E2-AD06-1F28C919598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E404B9B2-C1AD-4F8A-AEBE-C7C8D9DCB15D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34316B1-8A31-4FBC-A1BD-90127BB4EB50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9A70A01D-9559-4410-AD7D-55D4BEFCEF65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66" name="文字版面配置區 4">
            <a:extLst>
              <a:ext uri="{FF2B5EF4-FFF2-40B4-BE49-F238E27FC236}">
                <a16:creationId xmlns:a16="http://schemas.microsoft.com/office/drawing/2014/main" id="{A01DC282-FEC5-4902-8A12-77526CD254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72" name="文字版面配置區 4">
            <a:extLst>
              <a:ext uri="{FF2B5EF4-FFF2-40B4-BE49-F238E27FC236}">
                <a16:creationId xmlns:a16="http://schemas.microsoft.com/office/drawing/2014/main" id="{ABE60CFA-5A97-4746-978C-27254B341C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3" name="文字版面配置區 4">
            <a:extLst>
              <a:ext uri="{FF2B5EF4-FFF2-40B4-BE49-F238E27FC236}">
                <a16:creationId xmlns:a16="http://schemas.microsoft.com/office/drawing/2014/main" id="{680F25D3-69EA-448B-A17D-6E42A0B477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38486"/>
            <a:ext cx="1788554" cy="410982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9E246AC8-6439-4FCC-BF44-30F1B21FB9CD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32380475"/>
              </p:ext>
            </p:extLst>
          </p:nvPr>
        </p:nvGraphicFramePr>
        <p:xfrm>
          <a:off x="-2645" y="4447673"/>
          <a:ext cx="1833564" cy="2213809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47543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3313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3313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2813338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文字版面配置區 4">
            <a:extLst>
              <a:ext uri="{FF2B5EF4-FFF2-40B4-BE49-F238E27FC236}">
                <a16:creationId xmlns:a16="http://schemas.microsoft.com/office/drawing/2014/main" id="{519BF19D-2088-49B4-9396-5EA0C34309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2882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5" name="文字版面配置區 4">
            <a:extLst>
              <a:ext uri="{FF2B5EF4-FFF2-40B4-BE49-F238E27FC236}">
                <a16:creationId xmlns:a16="http://schemas.microsoft.com/office/drawing/2014/main" id="{A0FB29A7-6D32-4FDA-AF7C-C1673DC249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63212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6" name="文字版面配置區 4">
            <a:extLst>
              <a:ext uri="{FF2B5EF4-FFF2-40B4-BE49-F238E27FC236}">
                <a16:creationId xmlns:a16="http://schemas.microsoft.com/office/drawing/2014/main" id="{89071CFD-9157-4364-B3E2-E90B5097875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5B98CF1A-D222-40E2-BB9B-58EC8E5DACFB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63" name="Group 152">
            <a:extLst>
              <a:ext uri="{FF2B5EF4-FFF2-40B4-BE49-F238E27FC236}">
                <a16:creationId xmlns:a16="http://schemas.microsoft.com/office/drawing/2014/main" id="{7928955A-B140-4FDD-BC41-FA2A6C96186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6751386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83220299-4A16-4AA1-A573-1733C3962AD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5" name="Content Placeholder 5">
            <a:extLst>
              <a:ext uri="{FF2B5EF4-FFF2-40B4-BE49-F238E27FC236}">
                <a16:creationId xmlns:a16="http://schemas.microsoft.com/office/drawing/2014/main" id="{16915D43-836F-4ADF-BEEA-D036DAF3C9B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7" name="表格 66">
            <a:extLst>
              <a:ext uri="{FF2B5EF4-FFF2-40B4-BE49-F238E27FC236}">
                <a16:creationId xmlns:a16="http://schemas.microsoft.com/office/drawing/2014/main" id="{0F49FAC9-D50E-4584-B98B-FE8305EB5A5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8" name="圖片 44">
            <a:extLst>
              <a:ext uri="{FF2B5EF4-FFF2-40B4-BE49-F238E27FC236}">
                <a16:creationId xmlns:a16="http://schemas.microsoft.com/office/drawing/2014/main" id="{45639707-E39C-4A71-B1F4-0578057F91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7">
            <a:extLst>
              <a:ext uri="{FF2B5EF4-FFF2-40B4-BE49-F238E27FC236}">
                <a16:creationId xmlns:a16="http://schemas.microsoft.com/office/drawing/2014/main" id="{45BFDB94-17C7-44F7-AB3A-D4ACAA2C94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8">
            <a:extLst>
              <a:ext uri="{FF2B5EF4-FFF2-40B4-BE49-F238E27FC236}">
                <a16:creationId xmlns:a16="http://schemas.microsoft.com/office/drawing/2014/main" id="{FA937B22-8FB7-4BEB-8E26-B91F2A1481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46">
            <a:extLst>
              <a:ext uri="{FF2B5EF4-FFF2-40B4-BE49-F238E27FC236}">
                <a16:creationId xmlns:a16="http://schemas.microsoft.com/office/drawing/2014/main" id="{A7A24046-05D5-4980-9243-BFC7C57A36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49">
            <a:extLst>
              <a:ext uri="{FF2B5EF4-FFF2-40B4-BE49-F238E27FC236}">
                <a16:creationId xmlns:a16="http://schemas.microsoft.com/office/drawing/2014/main" id="{705C4387-7AB0-4424-9DCC-23553C15D6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12" descr="120">
            <a:extLst>
              <a:ext uri="{FF2B5EF4-FFF2-40B4-BE49-F238E27FC236}">
                <a16:creationId xmlns:a16="http://schemas.microsoft.com/office/drawing/2014/main" id="{02878027-7E41-4445-91AF-829FD2837E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B06FE9D5-BDDE-4409-AA14-592C19A365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4" descr="圖形1">
            <a:extLst>
              <a:ext uri="{FF2B5EF4-FFF2-40B4-BE49-F238E27FC236}">
                <a16:creationId xmlns:a16="http://schemas.microsoft.com/office/drawing/2014/main" id="{123C5DD6-6CF9-4B9F-A3EA-6D5E9DF7E2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圖片 53" descr="警察">
            <a:extLst>
              <a:ext uri="{FF2B5EF4-FFF2-40B4-BE49-F238E27FC236}">
                <a16:creationId xmlns:a16="http://schemas.microsoft.com/office/drawing/2014/main" id="{E9FEF5E1-ECC0-4CE8-82A1-75BCB95EEF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圖片 55" descr="250px-Star_of_life2_svg">
            <a:extLst>
              <a:ext uri="{FF2B5EF4-FFF2-40B4-BE49-F238E27FC236}">
                <a16:creationId xmlns:a16="http://schemas.microsoft.com/office/drawing/2014/main" id="{3213BB82-340B-4293-9277-F36B449E50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E8ECE96C-DD38-4A31-AA14-E56F58D1D2E2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圖片 19">
            <a:extLst>
              <a:ext uri="{FF2B5EF4-FFF2-40B4-BE49-F238E27FC236}">
                <a16:creationId xmlns:a16="http://schemas.microsoft.com/office/drawing/2014/main" id="{807ECDED-9CC0-4B2C-97F7-F61F86B610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" name="群組 87">
            <a:extLst>
              <a:ext uri="{FF2B5EF4-FFF2-40B4-BE49-F238E27FC236}">
                <a16:creationId xmlns:a16="http://schemas.microsoft.com/office/drawing/2014/main" id="{C1FBB39A-3F1C-4050-9354-54A7A36A7A38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17A31E07-124E-466E-AAE5-4313F2455D2E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143D6BC8-4576-4EAA-A37A-F7D77A71BA24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9" name="圖片 108">
                <a:extLst>
                  <a:ext uri="{FF2B5EF4-FFF2-40B4-BE49-F238E27FC236}">
                    <a16:creationId xmlns:a16="http://schemas.microsoft.com/office/drawing/2014/main" id="{9435FFF4-A833-4A9A-A762-F953BA1FFE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90" name="群組 89">
              <a:extLst>
                <a:ext uri="{FF2B5EF4-FFF2-40B4-BE49-F238E27FC236}">
                  <a16:creationId xmlns:a16="http://schemas.microsoft.com/office/drawing/2014/main" id="{2FF6410D-4835-4933-B0D5-FD36CD6446C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B73C4C02-2113-433F-B9A1-DF1C7436104B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2" name="圖片 101">
                <a:extLst>
                  <a:ext uri="{FF2B5EF4-FFF2-40B4-BE49-F238E27FC236}">
                    <a16:creationId xmlns:a16="http://schemas.microsoft.com/office/drawing/2014/main" id="{18397D4C-2991-4B9D-867E-2F0B4B74CA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3" name="群組 102">
                <a:extLst>
                  <a:ext uri="{FF2B5EF4-FFF2-40B4-BE49-F238E27FC236}">
                    <a16:creationId xmlns:a16="http://schemas.microsoft.com/office/drawing/2014/main" id="{39B3AD05-731C-4A3A-8FD7-B4D43614312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4" name="群組 103">
                  <a:extLst>
                    <a:ext uri="{FF2B5EF4-FFF2-40B4-BE49-F238E27FC236}">
                      <a16:creationId xmlns:a16="http://schemas.microsoft.com/office/drawing/2014/main" id="{6D8CDAAA-DDCA-4E07-BB06-9E6A4F33F024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6" name="圓角矩形 5">
                    <a:extLst>
                      <a:ext uri="{FF2B5EF4-FFF2-40B4-BE49-F238E27FC236}">
                        <a16:creationId xmlns:a16="http://schemas.microsoft.com/office/drawing/2014/main" id="{8729A15D-8DEE-43A2-BBF1-C3F1C5410D7A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7" name="圓角矩形 56">
                    <a:extLst>
                      <a:ext uri="{FF2B5EF4-FFF2-40B4-BE49-F238E27FC236}">
                        <a16:creationId xmlns:a16="http://schemas.microsoft.com/office/drawing/2014/main" id="{F1E88715-F5DB-4A49-86A7-4098044B490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5" name="圓角矩形 62">
                  <a:extLst>
                    <a:ext uri="{FF2B5EF4-FFF2-40B4-BE49-F238E27FC236}">
                      <a16:creationId xmlns:a16="http://schemas.microsoft.com/office/drawing/2014/main" id="{D97F0603-CF11-4CF1-9FBC-506410CB3C79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91" name="群組 90">
              <a:extLst>
                <a:ext uri="{FF2B5EF4-FFF2-40B4-BE49-F238E27FC236}">
                  <a16:creationId xmlns:a16="http://schemas.microsoft.com/office/drawing/2014/main" id="{28FD8D26-7AF8-40F2-86B3-D208BE1E3569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AF703735-6F4A-466B-AD07-1D51362D0A51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5" name="圖片 94">
                <a:extLst>
                  <a:ext uri="{FF2B5EF4-FFF2-40B4-BE49-F238E27FC236}">
                    <a16:creationId xmlns:a16="http://schemas.microsoft.com/office/drawing/2014/main" id="{3D6DE417-D95C-48C8-A560-4CDBF528B8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6" name="群組 95">
                <a:extLst>
                  <a:ext uri="{FF2B5EF4-FFF2-40B4-BE49-F238E27FC236}">
                    <a16:creationId xmlns:a16="http://schemas.microsoft.com/office/drawing/2014/main" id="{26D7FB58-669A-43F8-8184-6FE029D2A9FF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7" name="群組 96">
                  <a:extLst>
                    <a:ext uri="{FF2B5EF4-FFF2-40B4-BE49-F238E27FC236}">
                      <a16:creationId xmlns:a16="http://schemas.microsoft.com/office/drawing/2014/main" id="{0119FC4D-B1D3-40B5-8329-2E900D2B1EAF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9" name="圓角矩形 70">
                    <a:extLst>
                      <a:ext uri="{FF2B5EF4-FFF2-40B4-BE49-F238E27FC236}">
                        <a16:creationId xmlns:a16="http://schemas.microsoft.com/office/drawing/2014/main" id="{FFB34629-B1C4-49CB-A303-7F1D9C0ABE6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0" name="圓角矩形 71">
                    <a:extLst>
                      <a:ext uri="{FF2B5EF4-FFF2-40B4-BE49-F238E27FC236}">
                        <a16:creationId xmlns:a16="http://schemas.microsoft.com/office/drawing/2014/main" id="{252EE059-50EE-4159-B1EB-F57D626DA49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8" name="圓角矩形 69">
                  <a:extLst>
                    <a:ext uri="{FF2B5EF4-FFF2-40B4-BE49-F238E27FC236}">
                      <a16:creationId xmlns:a16="http://schemas.microsoft.com/office/drawing/2014/main" id="{4D78A709-B543-425D-A11A-6E9917633A4D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2" name="箭號: 向右 91">
              <a:extLst>
                <a:ext uri="{FF2B5EF4-FFF2-40B4-BE49-F238E27FC236}">
                  <a16:creationId xmlns:a16="http://schemas.microsoft.com/office/drawing/2014/main" id="{94BB302B-30CA-4901-BDFA-811917893956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箭號: 向右 92">
              <a:extLst>
                <a:ext uri="{FF2B5EF4-FFF2-40B4-BE49-F238E27FC236}">
                  <a16:creationId xmlns:a16="http://schemas.microsoft.com/office/drawing/2014/main" id="{A4DBBB31-D256-48C6-9F99-8C302D32369E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10" name="圖片 50">
            <a:extLst>
              <a:ext uri="{FF2B5EF4-FFF2-40B4-BE49-F238E27FC236}">
                <a16:creationId xmlns:a16="http://schemas.microsoft.com/office/drawing/2014/main" id="{2F90D662-8533-41C9-94BC-B71C593E99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圖片 110">
            <a:extLst>
              <a:ext uri="{FF2B5EF4-FFF2-40B4-BE49-F238E27FC236}">
                <a16:creationId xmlns:a16="http://schemas.microsoft.com/office/drawing/2014/main" id="{CC638F2D-CEB7-48D7-9FBD-08D4318156C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上下(大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98971770"/>
              </p:ext>
            </p:extLst>
          </p:nvPr>
        </p:nvGraphicFramePr>
        <p:xfrm>
          <a:off x="-2645" y="3507836"/>
          <a:ext cx="1833564" cy="3143462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95076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47419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47419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056748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6793530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0439903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116571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C21DB2F4-1010-4DC6-AE4A-ACDC78A85A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7BF1D680-30F8-45DB-8F9D-9CBC7255EE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AA950627-EC53-40F2-B334-DD0DC3D8C4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6EC5CBEC-FF72-4118-8C76-F158F4F9A0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3749862"/>
            <a:ext cx="843876" cy="1370778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4B09B961-A89E-4C6E-ACF0-84DDC95DA0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232781"/>
            <a:ext cx="843876" cy="1379880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B99DF4A-BA60-4E73-BF81-CB269823D8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0B44D5C1-2B39-4ED6-889C-6C155894CB77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34C77440-8681-4D8E-8AA7-3C98B3D2DB08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2" name="Group 152">
            <a:extLst>
              <a:ext uri="{FF2B5EF4-FFF2-40B4-BE49-F238E27FC236}">
                <a16:creationId xmlns:a16="http://schemas.microsoft.com/office/drawing/2014/main" id="{FD7014CE-20D5-43F7-BCEB-5DFAEDBC6C4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7968594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3" name="Content Placeholder 5">
            <a:extLst>
              <a:ext uri="{FF2B5EF4-FFF2-40B4-BE49-F238E27FC236}">
                <a16:creationId xmlns:a16="http://schemas.microsoft.com/office/drawing/2014/main" id="{1F49F965-380F-4017-9E77-CF33C049074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BF1B43B9-FF22-46C4-9A69-06C636CC7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27588F4A-5F46-4CAE-AB7A-6646E2ABE83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6" name="圖片 44">
            <a:extLst>
              <a:ext uri="{FF2B5EF4-FFF2-40B4-BE49-F238E27FC236}">
                <a16:creationId xmlns:a16="http://schemas.microsoft.com/office/drawing/2014/main" id="{3841CD44-F514-4079-9A8B-B5F0CD2E9C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7">
            <a:extLst>
              <a:ext uri="{FF2B5EF4-FFF2-40B4-BE49-F238E27FC236}">
                <a16:creationId xmlns:a16="http://schemas.microsoft.com/office/drawing/2014/main" id="{E7AAF033-E42B-45FF-A334-C5EC80EAAE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8">
            <a:extLst>
              <a:ext uri="{FF2B5EF4-FFF2-40B4-BE49-F238E27FC236}">
                <a16:creationId xmlns:a16="http://schemas.microsoft.com/office/drawing/2014/main" id="{8689120A-FD26-489D-AF57-83F2D0BD1A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6">
            <a:extLst>
              <a:ext uri="{FF2B5EF4-FFF2-40B4-BE49-F238E27FC236}">
                <a16:creationId xmlns:a16="http://schemas.microsoft.com/office/drawing/2014/main" id="{B72ADA7E-8FE1-4204-9A25-0DEC7BE1EA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9">
            <a:extLst>
              <a:ext uri="{FF2B5EF4-FFF2-40B4-BE49-F238E27FC236}">
                <a16:creationId xmlns:a16="http://schemas.microsoft.com/office/drawing/2014/main" id="{87684144-BC9E-49AA-8BB0-BDD0F60338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12" descr="120">
            <a:extLst>
              <a:ext uri="{FF2B5EF4-FFF2-40B4-BE49-F238E27FC236}">
                <a16:creationId xmlns:a16="http://schemas.microsoft.com/office/drawing/2014/main" id="{D254EAB4-2C3B-4BDF-8C73-A454356BB1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11" descr="1021室外">
            <a:extLst>
              <a:ext uri="{FF2B5EF4-FFF2-40B4-BE49-F238E27FC236}">
                <a16:creationId xmlns:a16="http://schemas.microsoft.com/office/drawing/2014/main" id="{30AED71A-98A8-418D-BD20-2530F00DE9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4" descr="圖形1">
            <a:extLst>
              <a:ext uri="{FF2B5EF4-FFF2-40B4-BE49-F238E27FC236}">
                <a16:creationId xmlns:a16="http://schemas.microsoft.com/office/drawing/2014/main" id="{6DAA1942-C798-478F-867E-884D5BBB3C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53" descr="警察">
            <a:extLst>
              <a:ext uri="{FF2B5EF4-FFF2-40B4-BE49-F238E27FC236}">
                <a16:creationId xmlns:a16="http://schemas.microsoft.com/office/drawing/2014/main" id="{3B22A7EA-2F5F-4D88-AC6E-0CA3960DE4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55" descr="250px-Star_of_life2_svg">
            <a:extLst>
              <a:ext uri="{FF2B5EF4-FFF2-40B4-BE49-F238E27FC236}">
                <a16:creationId xmlns:a16="http://schemas.microsoft.com/office/drawing/2014/main" id="{62A5759E-51BB-4F71-8C4C-C58FAEE06F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6" name="直線接點 75">
            <a:extLst>
              <a:ext uri="{FF2B5EF4-FFF2-40B4-BE49-F238E27FC236}">
                <a16:creationId xmlns:a16="http://schemas.microsoft.com/office/drawing/2014/main" id="{BB51DB83-F92C-410A-95AE-B0A95EAFAE87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圖片 19">
            <a:extLst>
              <a:ext uri="{FF2B5EF4-FFF2-40B4-BE49-F238E27FC236}">
                <a16:creationId xmlns:a16="http://schemas.microsoft.com/office/drawing/2014/main" id="{09042EAF-86AC-4939-8C64-BF4C780C81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9" name="群組 78">
            <a:extLst>
              <a:ext uri="{FF2B5EF4-FFF2-40B4-BE49-F238E27FC236}">
                <a16:creationId xmlns:a16="http://schemas.microsoft.com/office/drawing/2014/main" id="{C0D1F865-6B26-4901-BC71-8107E48890AD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712D6B28-6F1A-4EBA-9DCB-E205F644939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469B6B44-AE90-4CDA-A68A-F330D447100D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DE4D85E7-4068-434D-B83E-7B93D6B942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1" name="群組 80">
              <a:extLst>
                <a:ext uri="{FF2B5EF4-FFF2-40B4-BE49-F238E27FC236}">
                  <a16:creationId xmlns:a16="http://schemas.microsoft.com/office/drawing/2014/main" id="{E26601E5-FCEB-451B-B3FD-41FF9C48472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C8C69788-4D90-4D5D-AC37-6D2908170407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D61869FE-B92F-4263-870A-8D1087817C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22021844-26B1-4EFF-8659-2B7A5754B01B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87F59B92-29A6-4A14-9FA3-3398FDFA0439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5">
                    <a:extLst>
                      <a:ext uri="{FF2B5EF4-FFF2-40B4-BE49-F238E27FC236}">
                        <a16:creationId xmlns:a16="http://schemas.microsoft.com/office/drawing/2014/main" id="{D0931ABF-4378-418B-9B52-F9052287029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56">
                    <a:extLst>
                      <a:ext uri="{FF2B5EF4-FFF2-40B4-BE49-F238E27FC236}">
                        <a16:creationId xmlns:a16="http://schemas.microsoft.com/office/drawing/2014/main" id="{00F3B424-ED8C-4EA8-B346-E4DC60C5AD2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2">
                  <a:extLst>
                    <a:ext uri="{FF2B5EF4-FFF2-40B4-BE49-F238E27FC236}">
                      <a16:creationId xmlns:a16="http://schemas.microsoft.com/office/drawing/2014/main" id="{BF72FE9E-4D70-4E0D-B1EB-3BDB06F3229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2" name="群組 81">
              <a:extLst>
                <a:ext uri="{FF2B5EF4-FFF2-40B4-BE49-F238E27FC236}">
                  <a16:creationId xmlns:a16="http://schemas.microsoft.com/office/drawing/2014/main" id="{67C79016-9C76-40D8-B8D1-43DA85F56E5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5" name="矩形 84">
                <a:extLst>
                  <a:ext uri="{FF2B5EF4-FFF2-40B4-BE49-F238E27FC236}">
                    <a16:creationId xmlns:a16="http://schemas.microsoft.com/office/drawing/2014/main" id="{FE05F4BF-A1B1-4B7D-95D4-E5D94BD93844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6" name="圖片 85">
                <a:extLst>
                  <a:ext uri="{FF2B5EF4-FFF2-40B4-BE49-F238E27FC236}">
                    <a16:creationId xmlns:a16="http://schemas.microsoft.com/office/drawing/2014/main" id="{77A34BB8-CF33-4DCF-A212-D7D9592B43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7" name="群組 86">
                <a:extLst>
                  <a:ext uri="{FF2B5EF4-FFF2-40B4-BE49-F238E27FC236}">
                    <a16:creationId xmlns:a16="http://schemas.microsoft.com/office/drawing/2014/main" id="{C630D45A-AD43-4352-8279-A9C9018797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8" name="群組 87">
                  <a:extLst>
                    <a:ext uri="{FF2B5EF4-FFF2-40B4-BE49-F238E27FC236}">
                      <a16:creationId xmlns:a16="http://schemas.microsoft.com/office/drawing/2014/main" id="{F60F3545-F53F-41D3-B853-947979605BB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0" name="圓角矩形 70">
                    <a:extLst>
                      <a:ext uri="{FF2B5EF4-FFF2-40B4-BE49-F238E27FC236}">
                        <a16:creationId xmlns:a16="http://schemas.microsoft.com/office/drawing/2014/main" id="{3189862D-58E7-4572-BD98-EDEA286BAC7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1" name="圓角矩形 71">
                    <a:extLst>
                      <a:ext uri="{FF2B5EF4-FFF2-40B4-BE49-F238E27FC236}">
                        <a16:creationId xmlns:a16="http://schemas.microsoft.com/office/drawing/2014/main" id="{2B0374AF-D17C-459A-88D8-8236F86AA0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9" name="圓角矩形 69">
                  <a:extLst>
                    <a:ext uri="{FF2B5EF4-FFF2-40B4-BE49-F238E27FC236}">
                      <a16:creationId xmlns:a16="http://schemas.microsoft.com/office/drawing/2014/main" id="{28FE6817-2F2C-4F86-B78A-30D53D375970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3" name="箭號: 向右 82">
              <a:extLst>
                <a:ext uri="{FF2B5EF4-FFF2-40B4-BE49-F238E27FC236}">
                  <a16:creationId xmlns:a16="http://schemas.microsoft.com/office/drawing/2014/main" id="{EBE07A7B-35C6-4B43-9C2B-8282C2DEDB7B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箭號: 向右 83">
              <a:extLst>
                <a:ext uri="{FF2B5EF4-FFF2-40B4-BE49-F238E27FC236}">
                  <a16:creationId xmlns:a16="http://schemas.microsoft.com/office/drawing/2014/main" id="{A2DC1900-5167-4C5F-B5D5-57F3801815C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1" name="圖片 50">
            <a:extLst>
              <a:ext uri="{FF2B5EF4-FFF2-40B4-BE49-F238E27FC236}">
                <a16:creationId xmlns:a16="http://schemas.microsoft.com/office/drawing/2014/main" id="{85F12A37-BD30-4EDB-8EA6-6F3AE046F1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101">
            <a:extLst>
              <a:ext uri="{FF2B5EF4-FFF2-40B4-BE49-F238E27FC236}">
                <a16:creationId xmlns:a16="http://schemas.microsoft.com/office/drawing/2014/main" id="{F0560022-EF5B-4D80-97F9-0686001D123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7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87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7" r:id="rId7"/>
    <p:sldLayoutId id="2147483686" r:id="rId8"/>
    <p:sldLayoutId id="2147483679" r:id="rId9"/>
    <p:sldLayoutId id="2147483685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26" Type="http://schemas.openxmlformats.org/officeDocument/2006/relationships/image" Target="../media/image25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17" Type="http://schemas.openxmlformats.org/officeDocument/2006/relationships/image" Target="../media/image14.png"/><Relationship Id="rId25" Type="http://schemas.openxmlformats.org/officeDocument/2006/relationships/image" Target="../media/image24.png"/><Relationship Id="rId2" Type="http://schemas.openxmlformats.org/officeDocument/2006/relationships/image" Target="../media/image20.tmp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8.png"/><Relationship Id="rId24" Type="http://schemas.openxmlformats.org/officeDocument/2006/relationships/image" Target="../media/image23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image" Target="../media/image22.jpe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jpeg"/><Relationship Id="rId22" Type="http://schemas.openxmlformats.org/officeDocument/2006/relationships/image" Target="../media/image19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710" y="491772"/>
            <a:ext cx="8050288" cy="5513976"/>
          </a:xfrm>
          <a:prstGeom prst="rect">
            <a:avLst/>
          </a:prstGeom>
        </p:spPr>
      </p:pic>
      <p:sp>
        <p:nvSpPr>
          <p:cNvPr id="79" name="矩形 78">
            <a:extLst>
              <a:ext uri="{FF2B5EF4-FFF2-40B4-BE49-F238E27FC236}">
                <a16:creationId xmlns:a16="http://schemas.microsoft.com/office/drawing/2014/main" id="{F592628C-05D5-4699-8A41-AD944515B856}"/>
              </a:ext>
            </a:extLst>
          </p:cNvPr>
          <p:cNvSpPr/>
          <p:nvPr/>
        </p:nvSpPr>
        <p:spPr>
          <a:xfrm>
            <a:off x="-87000" y="-81000"/>
            <a:ext cx="10080000" cy="702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30A1F3B9-5B63-4071-B691-65944B1A2C32}"/>
              </a:ext>
            </a:extLst>
          </p:cNvPr>
          <p:cNvSpPr>
            <a:spLocks noChangeAspect="1"/>
          </p:cNvSpPr>
          <p:nvPr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6" name="Group 152">
            <a:extLst>
              <a:ext uri="{FF2B5EF4-FFF2-40B4-BE49-F238E27FC236}">
                <a16:creationId xmlns:a16="http://schemas.microsoft.com/office/drawing/2014/main" id="{5CAB3A05-627F-41C0-BBA5-B0754EFA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931364"/>
              </p:ext>
            </p:extLst>
          </p:nvPr>
        </p:nvGraphicFramePr>
        <p:xfrm>
          <a:off x="0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732937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173061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Hsinchu County </a:t>
                      </a:r>
                      <a:r>
                        <a:rPr kumimoji="1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Guanxi</a:t>
                      </a:r>
                      <a:r>
                        <a:rPr kumimoji="1" lang="zh-TW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Township </a:t>
                      </a: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【</a:t>
                      </a:r>
                      <a:r>
                        <a:rPr kumimoji="0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Nanhe</a:t>
                      </a: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Vil.】</a:t>
                      </a:r>
                      <a:r>
                        <a:rPr kumimoji="0" lang="zh-TW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Evacuation Map</a:t>
                      </a: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1000404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0018</a:t>
                      </a: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86" name="表格 85">
            <a:extLst>
              <a:ext uri="{FF2B5EF4-FFF2-40B4-BE49-F238E27FC236}">
                <a16:creationId xmlns:a16="http://schemas.microsoft.com/office/drawing/2014/main" id="{A57CA48F-9078-4FAE-AC02-1562C4955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30440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POP :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891</a:t>
                      </a:r>
                      <a:endParaRPr kumimoji="1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矩形 86">
            <a:extLst>
              <a:ext uri="{FF2B5EF4-FFF2-40B4-BE49-F238E27FC236}">
                <a16:creationId xmlns:a16="http://schemas.microsoft.com/office/drawing/2014/main" id="{CE3E72BE-528A-49D7-AE06-9D8EC8A5E600}"/>
              </a:ext>
            </a:extLst>
          </p:cNvPr>
          <p:cNvSpPr>
            <a:spLocks/>
          </p:cNvSpPr>
          <p:nvPr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88" name="表格 87">
            <a:extLst>
              <a:ext uri="{FF2B5EF4-FFF2-40B4-BE49-F238E27FC236}">
                <a16:creationId xmlns:a16="http://schemas.microsoft.com/office/drawing/2014/main" id="{3EA07AB7-FE26-4BB0-9D5B-E7872F088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645778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03-5529222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Township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Fire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Police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03-5872007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9" name="表格 88">
            <a:extLst>
              <a:ext uri="{FF2B5EF4-FFF2-40B4-BE49-F238E27FC236}">
                <a16:creationId xmlns:a16="http://schemas.microsoft.com/office/drawing/2014/main" id="{9FE1756B-75C6-49F7-A856-A27567785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43655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Village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Chief 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Mr.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Dai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Tel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03-5868277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0937-177441</a:t>
                      </a: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0" name="表格 89">
            <a:extLst>
              <a:ext uri="{FF2B5EF4-FFF2-40B4-BE49-F238E27FC236}">
                <a16:creationId xmlns:a16="http://schemas.microsoft.com/office/drawing/2014/main" id="{E849E465-0F2C-435E-9AC7-8D301A77B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770791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Gov. </a:t>
                      </a:r>
                      <a:r>
                        <a:rPr kumimoji="0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May, 2022</a:t>
                      </a: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表格 92">
            <a:extLst>
              <a:ext uri="{FF2B5EF4-FFF2-40B4-BE49-F238E27FC236}">
                <a16:creationId xmlns:a16="http://schemas.microsoft.com/office/drawing/2014/main" id="{CEF64930-45BE-4740-9653-1A2BF63A19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3472273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68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316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4" name="圖片 88" descr="QR水保局.png">
            <a:extLst>
              <a:ext uri="{FF2B5EF4-FFF2-40B4-BE49-F238E27FC236}">
                <a16:creationId xmlns:a16="http://schemas.microsoft.com/office/drawing/2014/main" id="{1ABF6304-3466-4414-A0DA-0D0CBA3D20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6859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圖片 90" descr="QR氣象局.png">
            <a:extLst>
              <a:ext uri="{FF2B5EF4-FFF2-40B4-BE49-F238E27FC236}">
                <a16:creationId xmlns:a16="http://schemas.microsoft.com/office/drawing/2014/main" id="{B1C62738-FB4D-4EE0-AB92-2579AAF330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048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圖片 2">
            <a:extLst>
              <a:ext uri="{FF2B5EF4-FFF2-40B4-BE49-F238E27FC236}">
                <a16:creationId xmlns:a16="http://schemas.microsoft.com/office/drawing/2014/main" id="{AADDDA66-67BA-4ED1-9017-2FE8C37C9D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238"/>
            <a:ext cx="246105" cy="246105"/>
          </a:xfrm>
          <a:prstGeom prst="rect">
            <a:avLst/>
          </a:prstGeom>
        </p:spPr>
      </p:pic>
      <p:sp>
        <p:nvSpPr>
          <p:cNvPr id="97" name="矩形 96">
            <a:extLst>
              <a:ext uri="{FF2B5EF4-FFF2-40B4-BE49-F238E27FC236}">
                <a16:creationId xmlns:a16="http://schemas.microsoft.com/office/drawing/2014/main" id="{AE644240-96DC-4A5A-8768-008F9C312A7E}"/>
              </a:ext>
            </a:extLst>
          </p:cNvPr>
          <p:cNvSpPr/>
          <p:nvPr/>
        </p:nvSpPr>
        <p:spPr>
          <a:xfrm>
            <a:off x="379155" y="4214631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E75A9208-BA6D-47FF-88FF-9390F2F5C74C}"/>
              </a:ext>
            </a:extLst>
          </p:cNvPr>
          <p:cNvSpPr/>
          <p:nvPr/>
        </p:nvSpPr>
        <p:spPr>
          <a:xfrm>
            <a:off x="379155" y="3664564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6F20FAB0-ECA5-4351-BB7E-B6026F54B647}"/>
              </a:ext>
            </a:extLst>
          </p:cNvPr>
          <p:cNvSpPr/>
          <p:nvPr/>
        </p:nvSpPr>
        <p:spPr>
          <a:xfrm>
            <a:off x="379155" y="3976878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28" name="Group 285">
            <a:extLst>
              <a:ext uri="{FF2B5EF4-FFF2-40B4-BE49-F238E27FC236}">
                <a16:creationId xmlns:a16="http://schemas.microsoft.com/office/drawing/2014/main" id="{CF741521-9020-42E2-802A-52534371B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792380"/>
              </p:ext>
            </p:extLst>
          </p:nvPr>
        </p:nvGraphicFramePr>
        <p:xfrm>
          <a:off x="-2645" y="4449038"/>
          <a:ext cx="1833564" cy="2190550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6571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817629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Nanhe</a:t>
                      </a:r>
                      <a:r>
                        <a:rPr kumimoji="1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Elementary  School</a:t>
                      </a:r>
                      <a:endParaRPr kumimoji="1" lang="en-US" altLang="zh-TW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Add</a:t>
                      </a:r>
                      <a:r>
                        <a:rPr kumimoji="0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No. 69, </a:t>
                      </a:r>
                      <a:r>
                        <a:rPr kumimoji="0" lang="en-US" altLang="zh-TW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Xiananpian</a:t>
                      </a:r>
                      <a:endParaRPr kumimoji="0" lang="en-US" altLang="zh-TW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1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zh-TW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03-5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868952</a:t>
                      </a:r>
                      <a:endParaRPr kumimoji="1" lang="zh-TW" altLang="zh-TW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20720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69438"/>
                  </a:ext>
                </a:extLst>
              </a:tr>
            </a:tbl>
          </a:graphicData>
        </a:graphic>
      </p:graphicFrame>
      <p:pic>
        <p:nvPicPr>
          <p:cNvPr id="101" name="圖片 12" descr="120">
            <a:extLst>
              <a:ext uri="{FF2B5EF4-FFF2-40B4-BE49-F238E27FC236}">
                <a16:creationId xmlns:a16="http://schemas.microsoft.com/office/drawing/2014/main" id="{255F5EBE-5BE6-429F-B90B-0765DCC85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395" y="2654934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208F1856-A9FA-46E6-9896-0F67AA7EEC98}"/>
              </a:ext>
            </a:extLst>
          </p:cNvPr>
          <p:cNvSpPr/>
          <p:nvPr/>
        </p:nvSpPr>
        <p:spPr>
          <a:xfrm>
            <a:off x="4632502" y="1260361"/>
            <a:ext cx="10743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 err="1">
                <a:ea typeface="華康中圓體" panose="020F0509000000000000" pitchFamily="49" charset="-120"/>
              </a:rPr>
              <a:t>Nanhe</a:t>
            </a:r>
            <a:r>
              <a:rPr lang="en-US" altLang="zh-TW" sz="1600" b="1" dirty="0">
                <a:ea typeface="華康中圓體" panose="020F0509000000000000" pitchFamily="49" charset="-120"/>
              </a:rPr>
              <a:t> vil.</a:t>
            </a:r>
            <a:endParaRPr lang="zh-TW" altLang="en-US" sz="16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1CE3570-BD23-4DEE-9FEE-ED7303462FB0}"/>
              </a:ext>
            </a:extLst>
          </p:cNvPr>
          <p:cNvSpPr txBox="1"/>
          <p:nvPr/>
        </p:nvSpPr>
        <p:spPr>
          <a:xfrm>
            <a:off x="-1587558" y="31542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關西鎮南和里</a:t>
            </a:r>
            <a:endParaRPr lang="zh-TW" altLang="en-US" dirty="0"/>
          </a:p>
        </p:txBody>
      </p:sp>
      <p:graphicFrame>
        <p:nvGraphicFramePr>
          <p:cNvPr id="136" name="表格 135">
            <a:extLst>
              <a:ext uri="{FF2B5EF4-FFF2-40B4-BE49-F238E27FC236}">
                <a16:creationId xmlns:a16="http://schemas.microsoft.com/office/drawing/2014/main" id="{309FF26C-0DD6-46A7-92FF-4F620A954BE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7" name="圖片 44">
            <a:extLst>
              <a:ext uri="{FF2B5EF4-FFF2-40B4-BE49-F238E27FC236}">
                <a16:creationId xmlns:a16="http://schemas.microsoft.com/office/drawing/2014/main" id="{B7D8DCA6-4519-468C-A2FB-35F3AC70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圖片 47">
            <a:extLst>
              <a:ext uri="{FF2B5EF4-FFF2-40B4-BE49-F238E27FC236}">
                <a16:creationId xmlns:a16="http://schemas.microsoft.com/office/drawing/2014/main" id="{72ABFABE-6590-4DA6-8AF5-7B7228D6E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圖片 48">
            <a:extLst>
              <a:ext uri="{FF2B5EF4-FFF2-40B4-BE49-F238E27FC236}">
                <a16:creationId xmlns:a16="http://schemas.microsoft.com/office/drawing/2014/main" id="{34C372E4-8571-4C97-A548-694257801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圖片 46">
            <a:extLst>
              <a:ext uri="{FF2B5EF4-FFF2-40B4-BE49-F238E27FC236}">
                <a16:creationId xmlns:a16="http://schemas.microsoft.com/office/drawing/2014/main" id="{8930AF45-5B58-452C-A0D3-874C452CE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圖片 49">
            <a:extLst>
              <a:ext uri="{FF2B5EF4-FFF2-40B4-BE49-F238E27FC236}">
                <a16:creationId xmlns:a16="http://schemas.microsoft.com/office/drawing/2014/main" id="{F4E728C3-6165-4668-AE02-3876BE857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圖片 12" descr="120">
            <a:extLst>
              <a:ext uri="{FF2B5EF4-FFF2-40B4-BE49-F238E27FC236}">
                <a16:creationId xmlns:a16="http://schemas.microsoft.com/office/drawing/2014/main" id="{0E424701-D11C-4033-91A0-1EA982760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圖片 11" descr="1021室外">
            <a:extLst>
              <a:ext uri="{FF2B5EF4-FFF2-40B4-BE49-F238E27FC236}">
                <a16:creationId xmlns:a16="http://schemas.microsoft.com/office/drawing/2014/main" id="{162A8C23-78BB-4DD1-B5EC-51569B4C3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" name="圖片 54" descr="圖形1">
            <a:extLst>
              <a:ext uri="{FF2B5EF4-FFF2-40B4-BE49-F238E27FC236}">
                <a16:creationId xmlns:a16="http://schemas.microsoft.com/office/drawing/2014/main" id="{22D81EA0-A2F4-43BE-A0D2-C5DE27DD1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圖片 55" descr="250px-Star_of_life2_svg">
            <a:extLst>
              <a:ext uri="{FF2B5EF4-FFF2-40B4-BE49-F238E27FC236}">
                <a16:creationId xmlns:a16="http://schemas.microsoft.com/office/drawing/2014/main" id="{94FBE22F-07FE-4221-B812-A94DD88CF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7" name="直線接點 146">
            <a:extLst>
              <a:ext uri="{FF2B5EF4-FFF2-40B4-BE49-F238E27FC236}">
                <a16:creationId xmlns:a16="http://schemas.microsoft.com/office/drawing/2014/main" id="{17A88E8E-DD2A-47F4-8127-A18A95EA8C1D}"/>
              </a:ext>
            </a:extLst>
          </p:cNvPr>
          <p:cNvCxnSpPr>
            <a:cxnSpLocks/>
          </p:cNvCxnSpPr>
          <p:nvPr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" name="圖片 19">
            <a:extLst>
              <a:ext uri="{FF2B5EF4-FFF2-40B4-BE49-F238E27FC236}">
                <a16:creationId xmlns:a16="http://schemas.microsoft.com/office/drawing/2014/main" id="{A601730A-8310-447A-9CC0-17ACD8C04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0" name="群組 149">
            <a:extLst>
              <a:ext uri="{FF2B5EF4-FFF2-40B4-BE49-F238E27FC236}">
                <a16:creationId xmlns:a16="http://schemas.microsoft.com/office/drawing/2014/main" id="{E0CB0230-A866-4C2F-A1F3-2D1ECBC15463}"/>
              </a:ext>
            </a:extLst>
          </p:cNvPr>
          <p:cNvGrpSpPr/>
          <p:nvPr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151" name="群組 150">
              <a:extLst>
                <a:ext uri="{FF2B5EF4-FFF2-40B4-BE49-F238E27FC236}">
                  <a16:creationId xmlns:a16="http://schemas.microsoft.com/office/drawing/2014/main" id="{961D5100-6C72-4EF5-8B9F-CAD0158D943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70" name="矩形 169">
                <a:extLst>
                  <a:ext uri="{FF2B5EF4-FFF2-40B4-BE49-F238E27FC236}">
                    <a16:creationId xmlns:a16="http://schemas.microsoft.com/office/drawing/2014/main" id="{303B5D02-C2E3-4F04-B55E-E57EBBD89B4B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71" name="圖片 170">
                <a:extLst>
                  <a:ext uri="{FF2B5EF4-FFF2-40B4-BE49-F238E27FC236}">
                    <a16:creationId xmlns:a16="http://schemas.microsoft.com/office/drawing/2014/main" id="{5BC42908-A24E-49BB-A302-F6F993A6A0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152" name="群組 151">
              <a:extLst>
                <a:ext uri="{FF2B5EF4-FFF2-40B4-BE49-F238E27FC236}">
                  <a16:creationId xmlns:a16="http://schemas.microsoft.com/office/drawing/2014/main" id="{B0C3A04A-F6CC-4C3E-8368-7FA60A22A941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63" name="矩形 162">
                <a:extLst>
                  <a:ext uri="{FF2B5EF4-FFF2-40B4-BE49-F238E27FC236}">
                    <a16:creationId xmlns:a16="http://schemas.microsoft.com/office/drawing/2014/main" id="{6B9552B6-E567-48C5-B81E-9718F63FCAE6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64" name="圖片 163">
                <a:extLst>
                  <a:ext uri="{FF2B5EF4-FFF2-40B4-BE49-F238E27FC236}">
                    <a16:creationId xmlns:a16="http://schemas.microsoft.com/office/drawing/2014/main" id="{5B4C52B0-5A17-4062-A2F1-AECE4A980B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65" name="群組 164">
                <a:extLst>
                  <a:ext uri="{FF2B5EF4-FFF2-40B4-BE49-F238E27FC236}">
                    <a16:creationId xmlns:a16="http://schemas.microsoft.com/office/drawing/2014/main" id="{E4108E2A-DE42-4656-AE5B-4A314C2D3F04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66" name="群組 165">
                  <a:extLst>
                    <a:ext uri="{FF2B5EF4-FFF2-40B4-BE49-F238E27FC236}">
                      <a16:creationId xmlns:a16="http://schemas.microsoft.com/office/drawing/2014/main" id="{16873ED2-DFB5-4377-BA8A-3D352418E957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8" name="圓角矩形 5">
                    <a:extLst>
                      <a:ext uri="{FF2B5EF4-FFF2-40B4-BE49-F238E27FC236}">
                        <a16:creationId xmlns:a16="http://schemas.microsoft.com/office/drawing/2014/main" id="{F6390AAE-DCFE-411C-BF04-E8D63423E4CB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9" name="圓角矩形 56">
                    <a:extLst>
                      <a:ext uri="{FF2B5EF4-FFF2-40B4-BE49-F238E27FC236}">
                        <a16:creationId xmlns:a16="http://schemas.microsoft.com/office/drawing/2014/main" id="{D54EB25F-7444-440F-9B58-5E6A2A76E89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7" name="圓角矩形 62">
                  <a:extLst>
                    <a:ext uri="{FF2B5EF4-FFF2-40B4-BE49-F238E27FC236}">
                      <a16:creationId xmlns:a16="http://schemas.microsoft.com/office/drawing/2014/main" id="{16DCEFE5-73C7-4B8D-B9FD-B5FA6227D5A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153" name="群組 152">
              <a:extLst>
                <a:ext uri="{FF2B5EF4-FFF2-40B4-BE49-F238E27FC236}">
                  <a16:creationId xmlns:a16="http://schemas.microsoft.com/office/drawing/2014/main" id="{93C32816-D568-4F2B-BB0C-48F683AEFD43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156" name="矩形 155">
                <a:extLst>
                  <a:ext uri="{FF2B5EF4-FFF2-40B4-BE49-F238E27FC236}">
                    <a16:creationId xmlns:a16="http://schemas.microsoft.com/office/drawing/2014/main" id="{8CE4861A-12F1-4016-96C7-7276D47A3817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157" name="圖片 156">
                <a:extLst>
                  <a:ext uri="{FF2B5EF4-FFF2-40B4-BE49-F238E27FC236}">
                    <a16:creationId xmlns:a16="http://schemas.microsoft.com/office/drawing/2014/main" id="{1AC66BD3-2554-44FA-B25A-7CD96E41F3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158" name="群組 157">
                <a:extLst>
                  <a:ext uri="{FF2B5EF4-FFF2-40B4-BE49-F238E27FC236}">
                    <a16:creationId xmlns:a16="http://schemas.microsoft.com/office/drawing/2014/main" id="{77FC6BDC-8492-4559-AE12-5011CF5E22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59" name="群組 158">
                  <a:extLst>
                    <a:ext uri="{FF2B5EF4-FFF2-40B4-BE49-F238E27FC236}">
                      <a16:creationId xmlns:a16="http://schemas.microsoft.com/office/drawing/2014/main" id="{0A35770A-5715-484F-847D-6AB34EACBFE0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1" name="圓角矩形 70">
                    <a:extLst>
                      <a:ext uri="{FF2B5EF4-FFF2-40B4-BE49-F238E27FC236}">
                        <a16:creationId xmlns:a16="http://schemas.microsoft.com/office/drawing/2014/main" id="{E3E36B13-C1D0-4112-B277-52257587B4D3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2" name="圓角矩形 71">
                    <a:extLst>
                      <a:ext uri="{FF2B5EF4-FFF2-40B4-BE49-F238E27FC236}">
                        <a16:creationId xmlns:a16="http://schemas.microsoft.com/office/drawing/2014/main" id="{8CC13231-E7B1-4AA5-8543-0EB05739582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0" name="圓角矩形 69">
                  <a:extLst>
                    <a:ext uri="{FF2B5EF4-FFF2-40B4-BE49-F238E27FC236}">
                      <a16:creationId xmlns:a16="http://schemas.microsoft.com/office/drawing/2014/main" id="{7F951269-97D2-446D-8C0F-DD8F77F174DF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154" name="箭號: 向右 153">
              <a:extLst>
                <a:ext uri="{FF2B5EF4-FFF2-40B4-BE49-F238E27FC236}">
                  <a16:creationId xmlns:a16="http://schemas.microsoft.com/office/drawing/2014/main" id="{4D449B50-F866-462A-8695-B7937C3B290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" name="箭號: 向右 154">
              <a:extLst>
                <a:ext uri="{FF2B5EF4-FFF2-40B4-BE49-F238E27FC236}">
                  <a16:creationId xmlns:a16="http://schemas.microsoft.com/office/drawing/2014/main" id="{9F8D7A58-6F2C-4ED4-97C4-6BD35D26A016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72" name="圖片 50">
            <a:extLst>
              <a:ext uri="{FF2B5EF4-FFF2-40B4-BE49-F238E27FC236}">
                <a16:creationId xmlns:a16="http://schemas.microsoft.com/office/drawing/2014/main" id="{E5870E9C-4720-468B-96CA-25E52B7F5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F2FEF7EE-81BF-4EE8-88F2-46E31D2C5834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  <p:pic>
        <p:nvPicPr>
          <p:cNvPr id="71" name="圖片 48">
            <a:extLst>
              <a:ext uri="{FF2B5EF4-FFF2-40B4-BE49-F238E27FC236}">
                <a16:creationId xmlns:a16="http://schemas.microsoft.com/office/drawing/2014/main" id="{F29CC354-6E16-4B5B-BA2C-C8F595A89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266089" y="5120349"/>
            <a:ext cx="184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49">
            <a:extLst>
              <a:ext uri="{FF2B5EF4-FFF2-40B4-BE49-F238E27FC236}">
                <a16:creationId xmlns:a16="http://schemas.microsoft.com/office/drawing/2014/main" id="{B7029E29-B20F-4A82-99CA-8A33F3662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453264" y="5120349"/>
            <a:ext cx="192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72">
            <a:extLst>
              <a:ext uri="{FF2B5EF4-FFF2-40B4-BE49-F238E27FC236}">
                <a16:creationId xmlns:a16="http://schemas.microsoft.com/office/drawing/2014/main" id="{92477CFE-2ABB-4722-AE43-3AC14DACB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86089" y="5120349"/>
            <a:ext cx="180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EFAA6059-BAA2-4592-84F3-5DB7A0622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344" y="2654934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圖片 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4" y="990600"/>
            <a:ext cx="770813" cy="54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63" y="990600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矩形 74">
            <a:extLst>
              <a:ext uri="{FF2B5EF4-FFF2-40B4-BE49-F238E27FC236}">
                <a16:creationId xmlns:a16="http://schemas.microsoft.com/office/drawing/2014/main" id="{291B3884-679B-47F4-BA24-F1B7B225F7D7}"/>
              </a:ext>
            </a:extLst>
          </p:cNvPr>
          <p:cNvSpPr/>
          <p:nvPr/>
        </p:nvSpPr>
        <p:spPr>
          <a:xfrm>
            <a:off x="5694499" y="2592762"/>
            <a:ext cx="23423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 smtClean="0">
                <a:solidFill>
                  <a:srgbClr val="FF0000"/>
                </a:solidFill>
              </a:rPr>
              <a:t>Nanhe</a:t>
            </a:r>
            <a:r>
              <a:rPr lang="en-US" altLang="zh-TW" sz="1600" dirty="0" smtClean="0">
                <a:solidFill>
                  <a:srgbClr val="FF0000"/>
                </a:solidFill>
              </a:rPr>
              <a:t> Elementary School</a:t>
            </a:r>
            <a:endParaRPr lang="en-US" altLang="zh-TW" sz="1600" dirty="0">
              <a:solidFill>
                <a:srgbClr val="FF0000"/>
              </a:solidFill>
            </a:endParaRPr>
          </a:p>
        </p:txBody>
      </p:sp>
      <p:pic>
        <p:nvPicPr>
          <p:cNvPr id="76" name="圖片 75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492" y="2150934"/>
            <a:ext cx="720000" cy="720000"/>
          </a:xfrm>
          <a:prstGeom prst="rect">
            <a:avLst/>
          </a:prstGeom>
        </p:spPr>
      </p:pic>
      <p:sp>
        <p:nvSpPr>
          <p:cNvPr id="77" name="矩形 76"/>
          <p:cNvSpPr/>
          <p:nvPr/>
        </p:nvSpPr>
        <p:spPr>
          <a:xfrm>
            <a:off x="7431505" y="1097899"/>
            <a:ext cx="24929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 smtClean="0">
                <a:solidFill>
                  <a:srgbClr val="0000FF"/>
                </a:solidFill>
              </a:rPr>
              <a:t>Shiguang</a:t>
            </a:r>
            <a:r>
              <a:rPr lang="en-US" altLang="zh-TW" sz="1600" dirty="0" smtClean="0">
                <a:solidFill>
                  <a:srgbClr val="0000FF"/>
                </a:solidFill>
              </a:rPr>
              <a:t> </a:t>
            </a:r>
            <a:r>
              <a:rPr lang="en-US" altLang="zh-TW" sz="1600" dirty="0">
                <a:solidFill>
                  <a:srgbClr val="0000FF"/>
                </a:solidFill>
              </a:rPr>
              <a:t>Police Station	</a:t>
            </a:r>
          </a:p>
        </p:txBody>
      </p:sp>
      <p:sp>
        <p:nvSpPr>
          <p:cNvPr id="80" name="向右箭號 79"/>
          <p:cNvSpPr>
            <a:spLocks noChangeAspect="1"/>
          </p:cNvSpPr>
          <p:nvPr/>
        </p:nvSpPr>
        <p:spPr bwMode="auto">
          <a:xfrm rot="667041">
            <a:off x="3853497" y="2656500"/>
            <a:ext cx="1279525" cy="414338"/>
          </a:xfrm>
          <a:prstGeom prst="rightArrow">
            <a:avLst>
              <a:gd name="adj1" fmla="val 32704"/>
              <a:gd name="adj2" fmla="val 54134"/>
            </a:avLst>
          </a:prstGeom>
          <a:blipFill dpi="0" rotWithShape="1"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3" name="向右箭號 82"/>
          <p:cNvSpPr>
            <a:spLocks noChangeAspect="1"/>
          </p:cNvSpPr>
          <p:nvPr/>
        </p:nvSpPr>
        <p:spPr bwMode="auto">
          <a:xfrm rot="12294303">
            <a:off x="6977063" y="3925155"/>
            <a:ext cx="1279525" cy="414338"/>
          </a:xfrm>
          <a:prstGeom prst="rightArrow">
            <a:avLst>
              <a:gd name="adj1" fmla="val 32704"/>
              <a:gd name="adj2" fmla="val 54134"/>
            </a:avLst>
          </a:prstGeom>
          <a:blipFill dpi="0" rotWithShape="1"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2" name="向右箭號 91"/>
          <p:cNvSpPr>
            <a:spLocks noChangeAspect="1"/>
          </p:cNvSpPr>
          <p:nvPr/>
        </p:nvSpPr>
        <p:spPr bwMode="auto">
          <a:xfrm rot="16576369">
            <a:off x="5339460" y="4566861"/>
            <a:ext cx="1279525" cy="414337"/>
          </a:xfrm>
          <a:prstGeom prst="rightArrow">
            <a:avLst>
              <a:gd name="adj1" fmla="val 32704"/>
              <a:gd name="adj2" fmla="val 54134"/>
            </a:avLst>
          </a:prstGeom>
          <a:blipFill dpi="0" rotWithShape="1"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7" y="5472478"/>
            <a:ext cx="1689553" cy="113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黑&amp;Times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3001</TotalTime>
  <Words>183</Words>
  <Application>Microsoft Office PowerPoint</Application>
  <PresentationFormat>A4 紙張 (210x297 公釐)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華康中圓體</vt:lpstr>
      <vt:lpstr>華康儷金黑</vt:lpstr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lh1203</cp:lastModifiedBy>
  <cp:revision>163</cp:revision>
  <dcterms:created xsi:type="dcterms:W3CDTF">2020-04-07T03:14:57Z</dcterms:created>
  <dcterms:modified xsi:type="dcterms:W3CDTF">2023-02-07T06:41:33Z</dcterms:modified>
</cp:coreProperties>
</file>