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3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18" Type="http://schemas.openxmlformats.org/officeDocument/2006/relationships/image" Target="../media/image14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7.png"/><Relationship Id="rId7" Type="http://schemas.openxmlformats.org/officeDocument/2006/relationships/image" Target="../media/image22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7.png"/><Relationship Id="rId24" Type="http://schemas.openxmlformats.org/officeDocument/2006/relationships/image" Target="../media/image23.jpeg"/><Relationship Id="rId5" Type="http://schemas.openxmlformats.org/officeDocument/2006/relationships/image" Target="../media/image3.png"/><Relationship Id="rId15" Type="http://schemas.openxmlformats.org/officeDocument/2006/relationships/image" Target="../media/image11.jpeg"/><Relationship Id="rId23" Type="http://schemas.openxmlformats.org/officeDocument/2006/relationships/image" Target="../media/image19.png"/><Relationship Id="rId28" Type="http://schemas.openxmlformats.org/officeDocument/2006/relationships/image" Target="../media/image27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jpeg"/><Relationship Id="rId22" Type="http://schemas.openxmlformats.org/officeDocument/2006/relationships/image" Target="../media/image18.png"/><Relationship Id="rId27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圖片 75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889" y="486848"/>
            <a:ext cx="8054109" cy="5529532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35047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</a:t>
                      </a:r>
                      <a:r>
                        <a:rPr kumimoji="0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Nanxiong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Vil.】</a:t>
                      </a:r>
                      <a:r>
                        <a:rPr kumimoji="0" lang="zh-TW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0003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359951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782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33062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305386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Peng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03-5872354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0922-486361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16175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Gov. 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28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37963"/>
              </p:ext>
            </p:extLst>
          </p:nvPr>
        </p:nvGraphicFramePr>
        <p:xfrm>
          <a:off x="-2645" y="4449038"/>
          <a:ext cx="1833564" cy="2190550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6571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817629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1" lang="zh-TW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Elementary School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126, </a:t>
                      </a:r>
                      <a:r>
                        <a:rPr kumimoji="0" lang="en-US" altLang="zh-TW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Zhongshan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Rd.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872008</a:t>
                      </a:r>
                      <a:endParaRPr kumimoji="1" lang="zh-TW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20720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69438"/>
                  </a:ext>
                </a:extLst>
              </a:tr>
            </a:tbl>
          </a:graphicData>
        </a:graphic>
      </p:graphicFrame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165" y="1326157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5659755" y="3292554"/>
            <a:ext cx="1348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 err="1">
                <a:ea typeface="華康中圓體" panose="020F0509000000000000" pitchFamily="49" charset="-120"/>
              </a:rPr>
              <a:t>Nanxiong</a:t>
            </a:r>
            <a:r>
              <a:rPr lang="en-US" altLang="zh-TW" sz="1600" b="1" dirty="0">
                <a:ea typeface="華康中圓體" panose="020F0509000000000000" pitchFamily="49" charset="-120"/>
              </a:rPr>
              <a:t> vil.</a:t>
            </a:r>
            <a:endParaRPr lang="zh-TW" altLang="en-US" sz="1600" dirty="0"/>
          </a:p>
        </p:txBody>
      </p:sp>
      <p:pic>
        <p:nvPicPr>
          <p:cNvPr id="106" name="圖片 44">
            <a:extLst>
              <a:ext uri="{FF2B5EF4-FFF2-40B4-BE49-F238E27FC236}">
                <a16:creationId xmlns:a16="http://schemas.microsoft.com/office/drawing/2014/main" id="{2B8BE740-AFF1-4BAA-8633-AC96781D0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87254">
            <a:off x="4851809" y="2057118"/>
            <a:ext cx="1237172" cy="35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</a:t>
            </a:r>
            <a:r>
              <a:rPr lang="zh-TW" altLang="en-US" dirty="0"/>
              <a:t>南雄</a:t>
            </a:r>
            <a:r>
              <a:rPr lang="zh-TW" altLang="en-US" dirty="0" smtClean="0"/>
              <a:t>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71" name="圖片 48">
            <a:extLst>
              <a:ext uri="{FF2B5EF4-FFF2-40B4-BE49-F238E27FC236}">
                <a16:creationId xmlns:a16="http://schemas.microsoft.com/office/drawing/2014/main" id="{F29CC354-6E16-4B5B-BA2C-C8F595A8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490210" y="5133091"/>
            <a:ext cx="184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49">
            <a:extLst>
              <a:ext uri="{FF2B5EF4-FFF2-40B4-BE49-F238E27FC236}">
                <a16:creationId xmlns:a16="http://schemas.microsoft.com/office/drawing/2014/main" id="{B7029E29-B20F-4A82-99CA-8A33F366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292466" y="5120349"/>
            <a:ext cx="192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72">
            <a:extLst>
              <a:ext uri="{FF2B5EF4-FFF2-40B4-BE49-F238E27FC236}">
                <a16:creationId xmlns:a16="http://schemas.microsoft.com/office/drawing/2014/main" id="{92477CFE-2ABB-4722-AE43-3AC14DACB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86089" y="5120349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0">
            <a:extLst>
              <a:ext uri="{FF2B5EF4-FFF2-40B4-BE49-F238E27FC236}">
                <a16:creationId xmlns:a16="http://schemas.microsoft.com/office/drawing/2014/main" id="{0651EA2B-1B0B-4DCB-8839-D99D94E4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2174" y="947470"/>
            <a:ext cx="216000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114" y="1326157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圖片 55" descr="250px-Star_of_life2_svg">
            <a:extLst>
              <a:ext uri="{FF2B5EF4-FFF2-40B4-BE49-F238E27FC236}">
                <a16:creationId xmlns:a16="http://schemas.microsoft.com/office/drawing/2014/main" id="{9FC4B30F-F81D-4DA9-BEE1-A7793448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925279" y="1666922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矩形 110">
            <a:extLst>
              <a:ext uri="{FF2B5EF4-FFF2-40B4-BE49-F238E27FC236}">
                <a16:creationId xmlns:a16="http://schemas.microsoft.com/office/drawing/2014/main" id="{FCB87DE2-EE88-4228-B8A4-856BF0AB6F29}"/>
              </a:ext>
            </a:extLst>
          </p:cNvPr>
          <p:cNvSpPr/>
          <p:nvPr/>
        </p:nvSpPr>
        <p:spPr>
          <a:xfrm>
            <a:off x="1794792" y="1796662"/>
            <a:ext cx="1909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0000FF"/>
                </a:solidFill>
                <a:ea typeface="華康中圓體" panose="020F0509000000000000" pitchFamily="49" charset="-120"/>
                <a:cs typeface="Times New Roman" panose="02020603050405020304" pitchFamily="18" charset="0"/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Township </a:t>
            </a:r>
          </a:p>
          <a:p>
            <a:r>
              <a:rPr lang="en-US" altLang="zh-TW" sz="1600" dirty="0">
                <a:solidFill>
                  <a:srgbClr val="0000FF"/>
                </a:solidFill>
              </a:rPr>
              <a:t>Public Health Center</a:t>
            </a:r>
          </a:p>
        </p:txBody>
      </p:sp>
      <p:pic>
        <p:nvPicPr>
          <p:cNvPr id="91" name="圖片 1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576" y="1326157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2973319" y="1059608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0000FF"/>
                </a:solidFill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Police Station	</a:t>
            </a:r>
          </a:p>
        </p:txBody>
      </p:sp>
      <p:pic>
        <p:nvPicPr>
          <p:cNvPr id="75" name="圖片 74" descr="畫面剪輯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9" y="5460358"/>
            <a:ext cx="1168193" cy="1170860"/>
          </a:xfrm>
          <a:prstGeom prst="rect">
            <a:avLst/>
          </a:prstGeom>
        </p:spPr>
      </p:pic>
      <p:pic>
        <p:nvPicPr>
          <p:cNvPr id="77" name="圖片 6" descr="圖示-直升機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165" y="1550783"/>
            <a:ext cx="212725" cy="19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圖片 79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14" y="1774922"/>
            <a:ext cx="720000" cy="720000"/>
          </a:xfrm>
          <a:prstGeom prst="rect">
            <a:avLst/>
          </a:prstGeom>
        </p:spPr>
      </p:pic>
      <p:sp>
        <p:nvSpPr>
          <p:cNvPr id="83" name="矩形 82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4557350" y="1273785"/>
            <a:ext cx="2411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FF0000"/>
                </a:solidFill>
              </a:rPr>
              <a:t>Guanxi</a:t>
            </a:r>
            <a:r>
              <a:rPr lang="en-US" altLang="zh-TW" sz="1600" dirty="0" smtClean="0">
                <a:solidFill>
                  <a:srgbClr val="FF0000"/>
                </a:solidFill>
              </a:rPr>
              <a:t> Elementary </a:t>
            </a:r>
            <a:r>
              <a:rPr lang="en-US" altLang="zh-TW" sz="1600" dirty="0">
                <a:solidFill>
                  <a:srgbClr val="FF0000"/>
                </a:solidFill>
              </a:rPr>
              <a:t>School</a:t>
            </a:r>
          </a:p>
        </p:txBody>
      </p:sp>
    </p:spTree>
    <p:extLst>
      <p:ext uri="{BB962C8B-B14F-4D97-AF65-F5344CB8AC3E}">
        <p14:creationId xmlns:p14="http://schemas.microsoft.com/office/powerpoint/2010/main" val="31800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191</Words>
  <Application>Microsoft Office PowerPoint</Application>
  <PresentationFormat>A4 紙張 (210x297 公釐)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2023-02-07T06:32:20Z</dcterms:modified>
</cp:coreProperties>
</file>