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26" Type="http://schemas.openxmlformats.org/officeDocument/2006/relationships/image" Target="../media/image25.jpeg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7" Type="http://schemas.openxmlformats.org/officeDocument/2006/relationships/image" Target="../media/image22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7.png"/><Relationship Id="rId24" Type="http://schemas.openxmlformats.org/officeDocument/2006/relationships/image" Target="../media/image23.jpeg"/><Relationship Id="rId5" Type="http://schemas.openxmlformats.org/officeDocument/2006/relationships/image" Target="../media/image3.png"/><Relationship Id="rId15" Type="http://schemas.openxmlformats.org/officeDocument/2006/relationships/image" Target="../media/image11.jpeg"/><Relationship Id="rId23" Type="http://schemas.openxmlformats.org/officeDocument/2006/relationships/image" Target="../media/image19.png"/><Relationship Id="rId28" Type="http://schemas.openxmlformats.org/officeDocument/2006/relationships/image" Target="../media/image27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jpeg"/><Relationship Id="rId22" Type="http://schemas.openxmlformats.org/officeDocument/2006/relationships/image" Target="../media/image18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3" y="462462"/>
            <a:ext cx="8063809" cy="5543285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2607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Dongxing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Vil.】</a:t>
                      </a:r>
                      <a:r>
                        <a:rPr kumimoji="0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0001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05711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552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27670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46791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 Yang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03-5872925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0926-069056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73781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</a:t>
                      </a: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County Gov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. 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02945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zh-TW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Elementary School</a:t>
                      </a:r>
                      <a:endParaRPr kumimoji="1" lang="en-US" altLang="zh-TW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126,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Zhongshan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Rd.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872008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00" y="2353009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7926758" y="4144040"/>
            <a:ext cx="14332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 err="1">
                <a:ea typeface="華康中圓體" panose="020F0509000000000000" pitchFamily="49" charset="-120"/>
              </a:rPr>
              <a:t>Dongxing</a:t>
            </a:r>
            <a:r>
              <a:rPr lang="en-US" altLang="zh-TW" sz="1600" b="1" dirty="0">
                <a:ea typeface="華康中圓體" panose="020F0509000000000000" pitchFamily="49" charset="-120"/>
              </a:rPr>
              <a:t> Vil</a:t>
            </a:r>
            <a:r>
              <a:rPr lang="en-US" altLang="zh-TW" sz="1600" b="1" dirty="0" smtClean="0">
                <a:ea typeface="華康中圓體" panose="020F0509000000000000" pitchFamily="49" charset="-120"/>
              </a:rPr>
              <a:t>.</a:t>
            </a:r>
            <a:endParaRPr lang="zh-TW" altLang="en-US" sz="1600" dirty="0"/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4222254" y="2293125"/>
            <a:ext cx="2411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>
                <a:solidFill>
                  <a:srgbClr val="FF0000"/>
                </a:solidFill>
              </a:rPr>
              <a:t>Guanxi</a:t>
            </a:r>
            <a:r>
              <a:rPr lang="en-US" altLang="zh-TW" sz="1600" dirty="0">
                <a:solidFill>
                  <a:srgbClr val="FF0000"/>
                </a:solidFill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Elementary </a:t>
            </a:r>
            <a:r>
              <a:rPr lang="en-US" altLang="zh-TW" sz="1600" dirty="0">
                <a:solidFill>
                  <a:srgbClr val="FF0000"/>
                </a:solidFill>
              </a:rPr>
              <a:t>School</a:t>
            </a:r>
          </a:p>
        </p:txBody>
      </p:sp>
      <p:pic>
        <p:nvPicPr>
          <p:cNvPr id="106" name="圖片 44">
            <a:extLst>
              <a:ext uri="{FF2B5EF4-FFF2-40B4-BE49-F238E27FC236}">
                <a16:creationId xmlns:a16="http://schemas.microsoft.com/office/drawing/2014/main" id="{2B8BE740-AFF1-4BAA-8633-AC96781D0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04210">
            <a:off x="4917584" y="3399455"/>
            <a:ext cx="858612" cy="35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</a:t>
            </a:r>
            <a:r>
              <a:rPr lang="zh-TW" altLang="en-US" dirty="0"/>
              <a:t>東興</a:t>
            </a:r>
            <a:r>
              <a:rPr lang="zh-TW" altLang="en-US" dirty="0" smtClean="0"/>
              <a:t>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502930" y="5120337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292219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0">
            <a:extLst>
              <a:ext uri="{FF2B5EF4-FFF2-40B4-BE49-F238E27FC236}">
                <a16:creationId xmlns:a16="http://schemas.microsoft.com/office/drawing/2014/main" id="{0651EA2B-1B0B-4DCB-8839-D99D94E4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6259" y="1529218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49" y="2353009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圖片 55" descr="250px-Star_of_life2_svg">
            <a:extLst>
              <a:ext uri="{FF2B5EF4-FFF2-40B4-BE49-F238E27FC236}">
                <a16:creationId xmlns:a16="http://schemas.microsoft.com/office/drawing/2014/main" id="{9FC4B30F-F81D-4DA9-BEE1-A7793448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65600" y="2398940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矩形 110">
            <a:extLst>
              <a:ext uri="{FF2B5EF4-FFF2-40B4-BE49-F238E27FC236}">
                <a16:creationId xmlns:a16="http://schemas.microsoft.com/office/drawing/2014/main" id="{FCB87DE2-EE88-4228-B8A4-856BF0AB6F29}"/>
              </a:ext>
            </a:extLst>
          </p:cNvPr>
          <p:cNvSpPr/>
          <p:nvPr/>
        </p:nvSpPr>
        <p:spPr>
          <a:xfrm>
            <a:off x="2034614" y="2607450"/>
            <a:ext cx="1909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Township </a:t>
            </a:r>
          </a:p>
          <a:p>
            <a:r>
              <a:rPr lang="en-US" altLang="zh-TW" sz="1600" dirty="0">
                <a:solidFill>
                  <a:srgbClr val="0000FF"/>
                </a:solidFill>
              </a:rPr>
              <a:t>Public Health Center</a:t>
            </a:r>
          </a:p>
        </p:txBody>
      </p:sp>
      <p:pic>
        <p:nvPicPr>
          <p:cNvPr id="91" name="圖片 1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72" y="1871100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2190930" y="1784900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>
                <a:solidFill>
                  <a:srgbClr val="0000FF"/>
                </a:solidFill>
              </a:rPr>
              <a:t>Guanxi</a:t>
            </a:r>
            <a:r>
              <a:rPr lang="en-US" altLang="zh-TW" sz="1600" dirty="0">
                <a:solidFill>
                  <a:srgbClr val="0000FF"/>
                </a:solidFill>
              </a:rPr>
              <a:t> Police Station	</a:t>
            </a:r>
          </a:p>
        </p:txBody>
      </p:sp>
      <p:pic>
        <p:nvPicPr>
          <p:cNvPr id="75" name="圖片 6" descr="圖示-直升機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00" y="2631040"/>
            <a:ext cx="212725" cy="19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9" y="5460358"/>
            <a:ext cx="1168193" cy="1170860"/>
          </a:xfrm>
          <a:prstGeom prst="rect">
            <a:avLst/>
          </a:prstGeom>
        </p:spPr>
      </p:pic>
      <p:pic>
        <p:nvPicPr>
          <p:cNvPr id="77" name="圖片 76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849" y="281238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190</Words>
  <Application>Microsoft Office PowerPoint</Application>
  <PresentationFormat>A4 紙張 (210x297 公釐)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2023-02-07T06:31:12Z</dcterms:modified>
</cp:coreProperties>
</file>