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8.png"/><Relationship Id="rId24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2.jpe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55" y="470470"/>
            <a:ext cx="8076243" cy="5535278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846982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【Jinshan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Vil.】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0012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60960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998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45778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10116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Lin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03-5478568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0933-260543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50170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2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43108"/>
              </p:ext>
            </p:extLst>
          </p:nvPr>
        </p:nvGraphicFramePr>
        <p:xfrm>
          <a:off x="-2645" y="4449038"/>
          <a:ext cx="1833564" cy="2190550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6571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817629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Jinshan Elementary School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No.107, Jinshan</a:t>
                      </a: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5478681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20720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69438"/>
                  </a:ext>
                </a:extLst>
              </a:tr>
            </a:tbl>
          </a:graphicData>
        </a:graphic>
      </p:graphicFrame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613" y="3473096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4308905" y="1094945"/>
            <a:ext cx="11897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>
                <a:ea typeface="華康中圓體" panose="020F0509000000000000" pitchFamily="49" charset="-120"/>
              </a:rPr>
              <a:t>Jinshan vil.</a:t>
            </a:r>
            <a:endParaRPr lang="zh-TW" altLang="en-US" sz="1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關西鎮錦山里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266089" y="5120349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453264" y="5120349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72">
            <a:extLst>
              <a:ext uri="{FF2B5EF4-FFF2-40B4-BE49-F238E27FC236}">
                <a16:creationId xmlns:a16="http://schemas.microsoft.com/office/drawing/2014/main" id="{92477CFE-2ABB-4722-AE43-3AC14DACB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86089" y="5120349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562" y="3473096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60" y="2647477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矩形 74"/>
          <p:cNvSpPr/>
          <p:nvPr/>
        </p:nvSpPr>
        <p:spPr>
          <a:xfrm>
            <a:off x="3801358" y="2561277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>
                <a:solidFill>
                  <a:srgbClr val="0000FF"/>
                </a:solidFill>
              </a:rPr>
              <a:t>Jinshan Police Station	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2542647" y="3620115"/>
            <a:ext cx="2438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</a:rPr>
              <a:t>Jinshan </a:t>
            </a:r>
            <a:r>
              <a:rPr lang="en-US" altLang="zh-TW" sz="1600" dirty="0" smtClean="0">
                <a:solidFill>
                  <a:srgbClr val="FF0000"/>
                </a:solidFill>
              </a:rPr>
              <a:t>Elementary School</a:t>
            </a:r>
            <a:endParaRPr lang="en-US" altLang="zh-TW" sz="1600" dirty="0">
              <a:solidFill>
                <a:srgbClr val="FF0000"/>
              </a:solidFill>
            </a:endParaRPr>
          </a:p>
        </p:txBody>
      </p:sp>
      <p:pic>
        <p:nvPicPr>
          <p:cNvPr id="77" name="圖片 7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227" y="3917856"/>
            <a:ext cx="720000" cy="720000"/>
          </a:xfrm>
          <a:prstGeom prst="rect">
            <a:avLst/>
          </a:prstGeom>
        </p:spPr>
      </p:pic>
      <p:sp>
        <p:nvSpPr>
          <p:cNvPr id="80" name="向右箭號 79"/>
          <p:cNvSpPr>
            <a:spLocks noChangeAspect="1"/>
          </p:cNvSpPr>
          <p:nvPr/>
        </p:nvSpPr>
        <p:spPr bwMode="auto">
          <a:xfrm rot="9540770">
            <a:off x="3692049" y="1844056"/>
            <a:ext cx="1279525" cy="414337"/>
          </a:xfrm>
          <a:prstGeom prst="rightArrow">
            <a:avLst>
              <a:gd name="adj1" fmla="val 32704"/>
              <a:gd name="adj2" fmla="val 54134"/>
            </a:avLst>
          </a:prstGeom>
          <a:blipFill dpi="0"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3" name="圖片 82" descr="畫面剪輯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9" y="5471734"/>
            <a:ext cx="1689553" cy="114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182</Words>
  <Application>Microsoft Office PowerPoint</Application>
  <PresentationFormat>A4 紙張 (210x297 公釐)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2023-02-07T06:38:29Z</dcterms:modified>
</cp:coreProperties>
</file>