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0080625" cy="7019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1" autoAdjust="0"/>
  </p:normalViewPr>
  <p:slideViewPr>
    <p:cSldViewPr snapToGrid="0">
      <p:cViewPr>
        <p:scale>
          <a:sx n="110" d="100"/>
          <a:sy n="110" d="100"/>
        </p:scale>
        <p:origin x="13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3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77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35980" rtl="0" eaLnBrk="1" latinLnBrk="0" hangingPunct="1">
        <a:lnSpc>
          <a:spcPct val="90000"/>
        </a:lnSpc>
        <a:spcBef>
          <a:spcPct val="0"/>
        </a:spcBef>
        <a:buNone/>
        <a:defRPr sz="4504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33995" indent="-233995" algn="l" defTabSz="935980" rtl="0" eaLnBrk="1" latinLnBrk="0" hangingPunct="1">
        <a:lnSpc>
          <a:spcPct val="90000"/>
        </a:lnSpc>
        <a:spcBef>
          <a:spcPts val="1024"/>
        </a:spcBef>
        <a:buFont typeface="Arial" panose="020B0604020202020204" pitchFamily="34" charset="0"/>
        <a:buChar char="•"/>
        <a:defRPr sz="2866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0198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6997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047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3796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10595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73945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tmp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4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43.tmp"/><Relationship Id="rId16" Type="http://schemas.openxmlformats.org/officeDocument/2006/relationships/image" Target="../media/image14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46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45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47.tmp"/><Relationship Id="rId16" Type="http://schemas.openxmlformats.org/officeDocument/2006/relationships/image" Target="../media/image1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50.tmp"/><Relationship Id="rId16" Type="http://schemas.openxmlformats.org/officeDocument/2006/relationships/image" Target="../media/image14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51.tmp"/><Relationship Id="rId16" Type="http://schemas.openxmlformats.org/officeDocument/2006/relationships/image" Target="../media/image14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53.tmp"/><Relationship Id="rId16" Type="http://schemas.openxmlformats.org/officeDocument/2006/relationships/image" Target="../media/image14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56.tmp"/><Relationship Id="rId16" Type="http://schemas.openxmlformats.org/officeDocument/2006/relationships/image" Target="../media/image14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5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58.tmp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60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61.tmp"/><Relationship Id="rId16" Type="http://schemas.openxmlformats.org/officeDocument/2006/relationships/image" Target="../media/image14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62.tmp"/><Relationship Id="rId16" Type="http://schemas.openxmlformats.org/officeDocument/2006/relationships/image" Target="../media/image14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65.tmp"/><Relationship Id="rId16" Type="http://schemas.openxmlformats.org/officeDocument/2006/relationships/image" Target="../media/image1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3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2.tmp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19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66.tmp"/><Relationship Id="rId16" Type="http://schemas.openxmlformats.org/officeDocument/2006/relationships/image" Target="../media/image1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45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6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67.tmp"/><Relationship Id="rId16" Type="http://schemas.openxmlformats.org/officeDocument/2006/relationships/image" Target="../media/image1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7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4.tmp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5.tmp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8.tmp"/><Relationship Id="rId16" Type="http://schemas.openxmlformats.org/officeDocument/2006/relationships/image" Target="../media/image1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32.tmp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33.png"/><Relationship Id="rId2" Type="http://schemas.openxmlformats.org/officeDocument/2006/relationships/image" Target="../media/image34.tmp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36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39.png"/><Relationship Id="rId2" Type="http://schemas.openxmlformats.org/officeDocument/2006/relationships/image" Target="../media/image38.tmp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10" Type="http://schemas.openxmlformats.org/officeDocument/2006/relationships/image" Target="../media/image9.jpeg"/><Relationship Id="rId19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40.tmp"/><Relationship Id="rId16" Type="http://schemas.openxmlformats.org/officeDocument/2006/relationships/image" Target="../media/image14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21" name="圖片 120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3" y="542293"/>
            <a:ext cx="8063809" cy="5543285"/>
          </a:xfrm>
          <a:prstGeom prst="rect">
            <a:avLst/>
          </a:prstGeom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03581"/>
              </p:ext>
            </p:extLst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graphicFrame>
        <p:nvGraphicFramePr>
          <p:cNvPr id="123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18727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Dongxing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0001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124" name="表格 123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19144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552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5" name="矩形 124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126" name="表格 125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568264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7" name="表格 126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051187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Peng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03-5875513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0932-763831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8" name="表格 127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072928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</a:t>
                      </a: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County Gov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0837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0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156" name="矩形 155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159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914302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Guans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126,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Zhongshan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Rd.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160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00" y="243284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矩形 160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6965051" y="4206817"/>
            <a:ext cx="2280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Dongxing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4309254" y="237295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Guans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163" name="圖片 44">
            <a:extLst>
              <a:ext uri="{FF2B5EF4-FFF2-40B4-BE49-F238E27FC236}">
                <a16:creationId xmlns:a16="http://schemas.microsoft.com/office/drawing/2014/main" id="{2B8BE740-AFF1-4BAA-8633-AC96781D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4210">
            <a:off x="5004584" y="3479286"/>
            <a:ext cx="858612" cy="3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259" y="1609049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49" y="243284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52600" y="247877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" name="矩形 187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2121614" y="2687281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189" name="圖片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72" y="19509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" name="矩形 190"/>
          <p:cNvSpPr/>
          <p:nvPr/>
        </p:nvSpPr>
        <p:spPr>
          <a:xfrm>
            <a:off x="2277930" y="1864731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Police Station	</a:t>
            </a:r>
          </a:p>
        </p:txBody>
      </p:sp>
      <p:pic>
        <p:nvPicPr>
          <p:cNvPr id="192" name="圖片 6" descr="圖示-直升機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00" y="2710871"/>
            <a:ext cx="212725" cy="1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圖片 192" descr="畫面剪輯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9" y="5540189"/>
            <a:ext cx="1168193" cy="1170860"/>
          </a:xfrm>
          <a:prstGeom prst="rect">
            <a:avLst/>
          </a:prstGeom>
        </p:spPr>
      </p:pic>
      <p:pic>
        <p:nvPicPr>
          <p:cNvPr id="194" name="圖片 19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49" y="2892217"/>
            <a:ext cx="720000" cy="720000"/>
          </a:xfrm>
          <a:prstGeom prst="rect">
            <a:avLst/>
          </a:prstGeom>
        </p:spPr>
      </p:pic>
      <p:pic>
        <p:nvPicPr>
          <p:cNvPr id="195" name="圖片 1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直線接點 195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1698588" y="5303234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1506588" y="5303234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" name="圖片 19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29691" y="5303234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" name="矩形 199"/>
          <p:cNvSpPr/>
          <p:nvPr/>
        </p:nvSpPr>
        <p:spPr>
          <a:xfrm>
            <a:off x="5128300" y="1354937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7252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3" y="544968"/>
            <a:ext cx="8072434" cy="5540611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809166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Xinfu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0010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876918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573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29687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818033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Fan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03-5869003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0917-533503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78628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960999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50" y="135744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5336752" y="3320993"/>
            <a:ext cx="1682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Xinfu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99" y="135744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18" y="460672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767" y="460672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向右箭號 39"/>
          <p:cNvSpPr>
            <a:spLocks noChangeAspect="1"/>
          </p:cNvSpPr>
          <p:nvPr/>
        </p:nvSpPr>
        <p:spPr bwMode="auto">
          <a:xfrm rot="16200000">
            <a:off x="4320928" y="2647572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向右箭號 40"/>
          <p:cNvSpPr>
            <a:spLocks noChangeAspect="1"/>
          </p:cNvSpPr>
          <p:nvPr/>
        </p:nvSpPr>
        <p:spPr bwMode="auto">
          <a:xfrm rot="906357">
            <a:off x="5403909" y="4186041"/>
            <a:ext cx="1279525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1887392" y="1521689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Dongguang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09" y="917660"/>
            <a:ext cx="720000" cy="72000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7228369" y="4771319"/>
            <a:ext cx="2927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Yu Shen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98" y="5090676"/>
            <a:ext cx="720000" cy="720000"/>
          </a:xfrm>
          <a:prstGeom prst="rect">
            <a:avLst/>
          </a:prstGeom>
        </p:spPr>
      </p:pic>
      <p:graphicFrame>
        <p:nvGraphicFramePr>
          <p:cNvPr id="46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293695"/>
              </p:ext>
            </p:extLst>
          </p:nvPr>
        </p:nvGraphicFramePr>
        <p:xfrm>
          <a:off x="89115" y="453670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Dongguang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190,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Shiliuzhang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872243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Yu Shen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25, Chike Mt.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476475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47" name="圖片 46" descr="畫面剪輯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7" y="4699693"/>
            <a:ext cx="832775" cy="995936"/>
          </a:xfrm>
          <a:prstGeom prst="rect">
            <a:avLst/>
          </a:prstGeom>
        </p:spPr>
      </p:pic>
      <p:pic>
        <p:nvPicPr>
          <p:cNvPr id="48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31508" y="5360982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133070" y="5360982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圖片 51" descr="畫面剪輯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616" y="5729725"/>
            <a:ext cx="832775" cy="981324"/>
          </a:xfrm>
          <a:prstGeom prst="rect">
            <a:avLst/>
          </a:prstGeom>
        </p:spPr>
      </p:pic>
      <p:pic>
        <p:nvPicPr>
          <p:cNvPr id="53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8039" y="6387301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19601" y="6387301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8626" y="6387301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16" y="566679"/>
            <a:ext cx="8055182" cy="5518900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3350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Jinshan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0011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879049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575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918008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062713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Lin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03-5478800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0932-096242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59733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32266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56756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Jinshan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107,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Mawudu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5478681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30" y="263125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567070" y="1070431"/>
            <a:ext cx="2001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a typeface="華康中圓體" panose="020F0509000000000000" pitchFamily="49" charset="-120"/>
              </a:rPr>
              <a:t>Jinshan</a:t>
            </a:r>
            <a:r>
              <a:rPr lang="en-US" altLang="zh-TW" sz="2800" b="1" dirty="0" smtClean="0">
                <a:ea typeface="華康中圓體" panose="020F0509000000000000" pitchFamily="49" charset="-120"/>
              </a:rPr>
              <a:t> Vil.</a:t>
            </a:r>
            <a:endParaRPr lang="zh-TW" altLang="en-US" sz="28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5425870" y="2795497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Jinshan </a:t>
            </a:r>
            <a:r>
              <a:rPr lang="en-US" altLang="zh-TW" b="1" dirty="0" smtClean="0">
                <a:solidFill>
                  <a:srgbClr val="FF0000"/>
                </a:solidFill>
              </a:rPr>
              <a:t>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38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79" y="263125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49" y="201131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矩形 43"/>
          <p:cNvSpPr/>
          <p:nvPr/>
        </p:nvSpPr>
        <p:spPr>
          <a:xfrm>
            <a:off x="4670582" y="1907923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Jinshan Police Station	</a:t>
            </a:r>
          </a:p>
        </p:txBody>
      </p:sp>
      <p:pic>
        <p:nvPicPr>
          <p:cNvPr id="45" name="圖片 44" descr="畫面剪輯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9" y="5551565"/>
            <a:ext cx="1689553" cy="1144039"/>
          </a:xfrm>
          <a:prstGeom prst="rect">
            <a:avLst/>
          </a:prstGeom>
        </p:spPr>
      </p:pic>
      <p:sp>
        <p:nvSpPr>
          <p:cNvPr id="46" name="向右箭號 45"/>
          <p:cNvSpPr>
            <a:spLocks noChangeAspect="1"/>
          </p:cNvSpPr>
          <p:nvPr/>
        </p:nvSpPr>
        <p:spPr bwMode="auto">
          <a:xfrm rot="2051086">
            <a:off x="3289835" y="1734031"/>
            <a:ext cx="739775" cy="365125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向右箭號 46"/>
          <p:cNvSpPr>
            <a:spLocks noChangeAspect="1"/>
          </p:cNvSpPr>
          <p:nvPr/>
        </p:nvSpPr>
        <p:spPr bwMode="auto">
          <a:xfrm rot="17536780">
            <a:off x="4972563" y="3324721"/>
            <a:ext cx="739775" cy="366713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48" y="311441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55" y="550301"/>
            <a:ext cx="8076243" cy="5535278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594029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Jinshan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0012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09701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998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662196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030087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Lin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03-5478568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0933-260543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12368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71149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841440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Jinshan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107,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Mawudu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5478681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13" y="3552927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395905" y="1174776"/>
            <a:ext cx="2001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Jinshan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62" y="3552927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60" y="272730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/>
          <p:cNvSpPr/>
          <p:nvPr/>
        </p:nvSpPr>
        <p:spPr>
          <a:xfrm>
            <a:off x="3964308" y="2653944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Jinshan Police Station	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2629647" y="3699946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Jinshan </a:t>
            </a:r>
            <a:r>
              <a:rPr lang="en-US" altLang="zh-TW" b="1" dirty="0" smtClean="0">
                <a:solidFill>
                  <a:srgbClr val="FF0000"/>
                </a:solidFill>
              </a:rPr>
              <a:t>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77" y="4011952"/>
            <a:ext cx="720000" cy="720000"/>
          </a:xfrm>
          <a:prstGeom prst="rect">
            <a:avLst/>
          </a:prstGeom>
        </p:spPr>
      </p:pic>
      <p:sp>
        <p:nvSpPr>
          <p:cNvPr id="46" name="向右箭號 45"/>
          <p:cNvSpPr>
            <a:spLocks noChangeAspect="1"/>
          </p:cNvSpPr>
          <p:nvPr/>
        </p:nvSpPr>
        <p:spPr bwMode="auto">
          <a:xfrm rot="9540770">
            <a:off x="3779049" y="1923887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7" name="圖片 46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9" y="5551565"/>
            <a:ext cx="1689553" cy="11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28" y="553263"/>
            <a:ext cx="8055670" cy="5532316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236690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Yushan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0013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870747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472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93175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51972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Chang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03-5476398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0932-173939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25161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863282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67756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Yu Shen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25, Chike Mt.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476475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06" y="165657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3419931" y="1764579"/>
            <a:ext cx="1949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Yushan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55" y="165657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5680891" y="1581052"/>
            <a:ext cx="2927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Yu Shen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44" y="875580"/>
            <a:ext cx="720000" cy="720000"/>
          </a:xfrm>
          <a:prstGeom prst="rect">
            <a:avLst/>
          </a:prstGeom>
        </p:spPr>
      </p:pic>
      <p:sp>
        <p:nvSpPr>
          <p:cNvPr id="44" name="向右箭號 43"/>
          <p:cNvSpPr>
            <a:spLocks noChangeAspect="1"/>
          </p:cNvSpPr>
          <p:nvPr/>
        </p:nvSpPr>
        <p:spPr bwMode="auto">
          <a:xfrm rot="18249111">
            <a:off x="4102823" y="4076196"/>
            <a:ext cx="1277937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向右箭號 44"/>
          <p:cNvSpPr>
            <a:spLocks noChangeAspect="1"/>
          </p:cNvSpPr>
          <p:nvPr/>
        </p:nvSpPr>
        <p:spPr bwMode="auto">
          <a:xfrm rot="12335377">
            <a:off x="6193002" y="2953745"/>
            <a:ext cx="1263290" cy="524996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6" name="圖片 45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089" y="5550038"/>
            <a:ext cx="1689552" cy="11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3" y="544969"/>
            <a:ext cx="8072437" cy="5540610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78501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【Datong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0014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72082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857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570170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004718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Chen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03-5873373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0953-203855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78936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94087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99" y="5589217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6049800" y="1617675"/>
            <a:ext cx="1921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Datong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7156544" y="523612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Middle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37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48" y="5589217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63" y="295587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2316283" y="2890110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Shiguang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</a:rPr>
              <a:t>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1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12" y="295587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75" y="2195988"/>
            <a:ext cx="720000" cy="72000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40" y="4508088"/>
            <a:ext cx="720000" cy="720000"/>
          </a:xfrm>
          <a:prstGeom prst="rect">
            <a:avLst/>
          </a:prstGeom>
        </p:spPr>
      </p:pic>
      <p:graphicFrame>
        <p:nvGraphicFramePr>
          <p:cNvPr id="4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400770"/>
              </p:ext>
            </p:extLst>
          </p:nvPr>
        </p:nvGraphicFramePr>
        <p:xfrm>
          <a:off x="84355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Shiguang</a:t>
                      </a: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386, Shigangzi.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5869311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 Middle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41,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Beimenkou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45" name="圖片 44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7" y="4684282"/>
            <a:ext cx="824824" cy="1004309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0E6B0F0-3B8B-48ED-8250-427D7AE492B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7082" r="9276" b="3290"/>
          <a:stretch/>
        </p:blipFill>
        <p:spPr>
          <a:xfrm>
            <a:off x="1047078" y="5712197"/>
            <a:ext cx="832363" cy="998852"/>
          </a:xfrm>
          <a:prstGeom prst="rect">
            <a:avLst/>
          </a:prstGeom>
        </p:spPr>
      </p:pic>
      <p:pic>
        <p:nvPicPr>
          <p:cNvPr id="47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8626" y="5365232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8039" y="5365231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19601" y="5365231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21730" y="6376348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01143" y="6376347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02705" y="6376347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向右箭號 54"/>
          <p:cNvSpPr>
            <a:spLocks noChangeAspect="1"/>
          </p:cNvSpPr>
          <p:nvPr/>
        </p:nvSpPr>
        <p:spPr bwMode="auto">
          <a:xfrm rot="1151292">
            <a:off x="5823986" y="3818683"/>
            <a:ext cx="2465388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向右箭號 55"/>
          <p:cNvSpPr>
            <a:spLocks noChangeAspect="1"/>
          </p:cNvSpPr>
          <p:nvPr/>
        </p:nvSpPr>
        <p:spPr bwMode="auto">
          <a:xfrm rot="12315987">
            <a:off x="3443129" y="3462583"/>
            <a:ext cx="138747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84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2" y="562671"/>
            <a:ext cx="8072435" cy="5522908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351513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Shiguang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0015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300081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1,952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65825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50399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Yen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03-5868311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0910-160098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397933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0866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2881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Shiguang</a:t>
                      </a: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386, Shigangzi.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5869311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16" y="32928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5206812" y="1174776"/>
            <a:ext cx="2242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Shiguang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65" y="32928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53" y="328627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/>
          <p:cNvSpPr/>
          <p:nvPr/>
        </p:nvSpPr>
        <p:spPr>
          <a:xfrm>
            <a:off x="4632356" y="3222693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 smtClean="0">
                <a:solidFill>
                  <a:srgbClr val="0000FF"/>
                </a:solidFill>
              </a:rPr>
              <a:t>Shiguang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Police Station	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6686630" y="2980155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Shiguang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</a:rPr>
              <a:t>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49" y="2272715"/>
            <a:ext cx="720000" cy="720000"/>
          </a:xfrm>
          <a:prstGeom prst="rect">
            <a:avLst/>
          </a:prstGeom>
        </p:spPr>
      </p:pic>
      <p:sp>
        <p:nvSpPr>
          <p:cNvPr id="46" name="向右箭號 45"/>
          <p:cNvSpPr>
            <a:spLocks noChangeAspect="1"/>
          </p:cNvSpPr>
          <p:nvPr/>
        </p:nvSpPr>
        <p:spPr bwMode="auto">
          <a:xfrm rot="575152">
            <a:off x="3947800" y="2444654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向右箭號 46"/>
          <p:cNvSpPr>
            <a:spLocks noChangeAspect="1"/>
          </p:cNvSpPr>
          <p:nvPr/>
        </p:nvSpPr>
        <p:spPr bwMode="auto">
          <a:xfrm rot="12100836">
            <a:off x="8144357" y="3951335"/>
            <a:ext cx="1279525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8" name="圖片 47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1" y="5537461"/>
            <a:ext cx="1689553" cy="11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65" y="560114"/>
            <a:ext cx="8063733" cy="5493067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20898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Shanglin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0016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472502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868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766467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923064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Yang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03-5868536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0933-973385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23265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19087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918062"/>
              </p:ext>
            </p:extLst>
          </p:nvPr>
        </p:nvGraphicFramePr>
        <p:xfrm>
          <a:off x="84355" y="4528869"/>
          <a:ext cx="1833564" cy="2251311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226479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Pinglin</a:t>
                      </a: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11,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Pinglin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869310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97" y="202739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492092" y="4856960"/>
            <a:ext cx="2162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Shanglin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6736" y="3315274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106" y="2720147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7970244" y="2636722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43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46" y="202739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6370" y="347758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6003128" y="3428420"/>
            <a:ext cx="3205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Township Public </a:t>
            </a:r>
            <a:r>
              <a:rPr lang="en-US" altLang="zh-TW" sz="1400" b="1" dirty="0">
                <a:solidFill>
                  <a:srgbClr val="0000FF"/>
                </a:solidFill>
              </a:rPr>
              <a:t>Health Center</a:t>
            </a:r>
          </a:p>
        </p:txBody>
      </p:sp>
      <p:pic>
        <p:nvPicPr>
          <p:cNvPr id="46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370" y="325712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矩形 47"/>
          <p:cNvSpPr/>
          <p:nvPr/>
        </p:nvSpPr>
        <p:spPr>
          <a:xfrm>
            <a:off x="7447784" y="3099676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Station	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3818863" y="2183016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Pinglin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</a:rPr>
              <a:t>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63" y="2534718"/>
            <a:ext cx="720000" cy="720000"/>
          </a:xfrm>
          <a:prstGeom prst="rect">
            <a:avLst/>
          </a:prstGeom>
        </p:spPr>
      </p:pic>
      <p:sp>
        <p:nvSpPr>
          <p:cNvPr id="53" name="向右箭號 52"/>
          <p:cNvSpPr>
            <a:spLocks noChangeAspect="1"/>
          </p:cNvSpPr>
          <p:nvPr/>
        </p:nvSpPr>
        <p:spPr bwMode="auto">
          <a:xfrm rot="16200000">
            <a:off x="4542157" y="3770745"/>
            <a:ext cx="1279525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4" name="向右箭號 53"/>
          <p:cNvSpPr>
            <a:spLocks noChangeAspect="1"/>
          </p:cNvSpPr>
          <p:nvPr/>
        </p:nvSpPr>
        <p:spPr bwMode="auto">
          <a:xfrm rot="618184">
            <a:off x="3635665" y="1402270"/>
            <a:ext cx="681038" cy="3127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5" name="圖片 54" descr="畫面剪輯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1" y="5592063"/>
            <a:ext cx="1686781" cy="114905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7835959" y="3726142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Township Office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15" y="559603"/>
            <a:ext cx="8055183" cy="5525975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75992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Xinli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0017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167167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582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61411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552180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Chang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03-5860552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0937-125575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87294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65205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13620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Pinglin</a:t>
                      </a: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11,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Pinglin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869310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85" y="10704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3959006" y="2974236"/>
            <a:ext cx="1561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Xinli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34" y="10704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7154038" y="1242631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Pinglin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</a:rPr>
              <a:t>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49" y="1575261"/>
            <a:ext cx="720000" cy="720000"/>
          </a:xfrm>
          <a:prstGeom prst="rect">
            <a:avLst/>
          </a:prstGeom>
        </p:spPr>
      </p:pic>
      <p:sp>
        <p:nvSpPr>
          <p:cNvPr id="44" name="向右箭號 43"/>
          <p:cNvSpPr>
            <a:spLocks noChangeAspect="1"/>
          </p:cNvSpPr>
          <p:nvPr/>
        </p:nvSpPr>
        <p:spPr bwMode="auto">
          <a:xfrm rot="19532152">
            <a:off x="6246754" y="2746685"/>
            <a:ext cx="1298130" cy="420362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向右箭號 44"/>
          <p:cNvSpPr>
            <a:spLocks noChangeAspect="1"/>
          </p:cNvSpPr>
          <p:nvPr/>
        </p:nvSpPr>
        <p:spPr bwMode="auto">
          <a:xfrm rot="16725410">
            <a:off x="5724750" y="4388622"/>
            <a:ext cx="1001783" cy="420362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6" name="圖片 45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3" y="5540307"/>
            <a:ext cx="1686781" cy="114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10" y="571603"/>
            <a:ext cx="8050288" cy="5513976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55068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Nanhe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0018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101343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891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7086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10172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Chen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03-5860338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0920-722206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265320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740880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610268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Nanhe</a:t>
                      </a: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69,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Nanhe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Vil.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868952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95" y="273476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719502" y="1340192"/>
            <a:ext cx="1801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Nanhe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44" y="273476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63" y="10704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5781499" y="2672593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 smtClean="0">
                <a:solidFill>
                  <a:srgbClr val="FF0000"/>
                </a:solidFill>
              </a:rPr>
              <a:t>Nanhe</a:t>
            </a:r>
            <a:r>
              <a:rPr lang="en-US" altLang="zh-TW" b="1" dirty="0" smtClean="0">
                <a:solidFill>
                  <a:srgbClr val="FF0000"/>
                </a:solidFill>
              </a:rPr>
              <a:t>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4" name="圖片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44" y="2992019"/>
            <a:ext cx="720000" cy="72000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7518505" y="1177730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 smtClean="0">
                <a:solidFill>
                  <a:srgbClr val="0000FF"/>
                </a:solidFill>
              </a:rPr>
              <a:t>Shiguang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Police Station	</a:t>
            </a:r>
          </a:p>
        </p:txBody>
      </p:sp>
      <p:sp>
        <p:nvSpPr>
          <p:cNvPr id="46" name="向右箭號 45"/>
          <p:cNvSpPr>
            <a:spLocks noChangeAspect="1"/>
          </p:cNvSpPr>
          <p:nvPr/>
        </p:nvSpPr>
        <p:spPr bwMode="auto">
          <a:xfrm rot="667041">
            <a:off x="3940497" y="2736331"/>
            <a:ext cx="1279525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向右箭號 46"/>
          <p:cNvSpPr>
            <a:spLocks noChangeAspect="1"/>
          </p:cNvSpPr>
          <p:nvPr/>
        </p:nvSpPr>
        <p:spPr bwMode="auto">
          <a:xfrm rot="12294303">
            <a:off x="7064063" y="4004986"/>
            <a:ext cx="1279525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向右箭號 47"/>
          <p:cNvSpPr>
            <a:spLocks noChangeAspect="1"/>
          </p:cNvSpPr>
          <p:nvPr/>
        </p:nvSpPr>
        <p:spPr bwMode="auto">
          <a:xfrm rot="16576369">
            <a:off x="5426460" y="4646692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1" name="圖片 50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7" y="5552309"/>
            <a:ext cx="1689553" cy="11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96" y="562671"/>
            <a:ext cx="8048802" cy="5514282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481673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Dongshan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0019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351817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905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529873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316605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Wu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03-5170394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0938-669465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23152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89471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859" y="310629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6948794" y="1830343"/>
            <a:ext cx="2341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Dongshan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08" y="310629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00" y="287304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87" y="284302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36" y="284302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3099595" y="3050399"/>
            <a:ext cx="2867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Senior High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2924580" y="2779833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Dong-an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26393" y="2516957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 smtClean="0">
                <a:solidFill>
                  <a:srgbClr val="0000FF"/>
                </a:solidFill>
              </a:rPr>
              <a:t>Dongan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Police Station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  <p:graphicFrame>
        <p:nvGraphicFramePr>
          <p:cNvPr id="4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55557"/>
              </p:ext>
            </p:extLst>
          </p:nvPr>
        </p:nvGraphicFramePr>
        <p:xfrm>
          <a:off x="84355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Dong-an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40, Zhongshan E. Rd.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872177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 Senior High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2, Zhongshan E. Rd.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872049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45" name="圖片 44" descr="畫面剪輯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9" y="4697228"/>
            <a:ext cx="808133" cy="987484"/>
          </a:xfrm>
          <a:prstGeom prst="rect">
            <a:avLst/>
          </a:prstGeom>
        </p:spPr>
      </p:pic>
      <p:pic>
        <p:nvPicPr>
          <p:cNvPr id="46" name="圖片 45" descr="畫面剪輯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7" y="5744181"/>
            <a:ext cx="807495" cy="955881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77" y="2114544"/>
            <a:ext cx="720000" cy="720000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2" y="3352889"/>
            <a:ext cx="720000" cy="720000"/>
          </a:xfrm>
          <a:prstGeom prst="rect">
            <a:avLst/>
          </a:prstGeom>
        </p:spPr>
      </p:pic>
      <p:sp>
        <p:nvSpPr>
          <p:cNvPr id="51" name="向右箭號 50"/>
          <p:cNvSpPr>
            <a:spLocks noChangeAspect="1"/>
          </p:cNvSpPr>
          <p:nvPr/>
        </p:nvSpPr>
        <p:spPr bwMode="auto">
          <a:xfrm rot="10622334">
            <a:off x="3883271" y="3379960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2" name="向右箭號 51"/>
          <p:cNvSpPr>
            <a:spLocks noChangeAspect="1"/>
          </p:cNvSpPr>
          <p:nvPr/>
        </p:nvSpPr>
        <p:spPr bwMode="auto">
          <a:xfrm rot="9083441">
            <a:off x="7431143" y="2542886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3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27844" y="5347625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07257" y="5347624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08819" y="5347624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8626" y="6382175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8039" y="6382174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19601" y="6382174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8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5" y="544969"/>
            <a:ext cx="8072437" cy="5540610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332378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【Xi'an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0002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52" name="表格 5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730197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2,220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矩形 5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62152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089380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Ms. Lo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03-5877341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0933-793808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6" name="表格 5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555378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" name="表格 5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36879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6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49336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Guans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126,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Zhongshan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Rd.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6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9" y="374439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5414642" y="1947864"/>
            <a:ext cx="1641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Xi'an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704" y="3295584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58" y="1236052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矩形 68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7953082" y="1207702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7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42" y="374439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34659" y="407961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3847039" y="3993828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74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78" y="363053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矩形 75"/>
          <p:cNvSpPr/>
          <p:nvPr/>
        </p:nvSpPr>
        <p:spPr>
          <a:xfrm>
            <a:off x="3878868" y="3531274"/>
            <a:ext cx="2141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Station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  <p:pic>
        <p:nvPicPr>
          <p:cNvPr id="77" name="圖片 6" descr="圖示-直升機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34" y="4010365"/>
            <a:ext cx="212725" cy="1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6741831" y="3428053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Guans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79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655" flipV="1">
            <a:off x="5356121" y="2823089"/>
            <a:ext cx="1326516" cy="54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圖片 7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42" y="4480180"/>
            <a:ext cx="720000" cy="720000"/>
          </a:xfrm>
          <a:prstGeom prst="rect">
            <a:avLst/>
          </a:prstGeom>
        </p:spPr>
      </p:pic>
      <p:pic>
        <p:nvPicPr>
          <p:cNvPr id="81" name="圖片 80" descr="畫面剪輯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9" y="5540189"/>
            <a:ext cx="1168193" cy="1170860"/>
          </a:xfrm>
          <a:prstGeom prst="rect">
            <a:avLst/>
          </a:prstGeom>
        </p:spPr>
      </p:pic>
      <p:pic>
        <p:nvPicPr>
          <p:cNvPr id="82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1698588" y="5303234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1506588" y="5303234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29691" y="5303234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矩形 84"/>
          <p:cNvSpPr/>
          <p:nvPr/>
        </p:nvSpPr>
        <p:spPr>
          <a:xfrm>
            <a:off x="7789543" y="3023434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2693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88" y="562804"/>
            <a:ext cx="8063809" cy="5522775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82432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Nanxin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0020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9799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946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427167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82504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03-5873852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0910-084604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282548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132554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99" y="68304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596725" y="4381221"/>
            <a:ext cx="1921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Nanxin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248" y="68304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04" y="57992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177" y="270738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26" y="270738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6836364" y="83291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Dong-an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743519" y="534034"/>
            <a:ext cx="2030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err="1" smtClean="0">
                <a:solidFill>
                  <a:srgbClr val="0000FF"/>
                </a:solidFill>
              </a:rPr>
              <a:t>Dongan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Police Station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008" y="1165025"/>
            <a:ext cx="720000" cy="720000"/>
          </a:xfrm>
          <a:prstGeom prst="rect">
            <a:avLst/>
          </a:prstGeom>
        </p:spPr>
      </p:pic>
      <p:graphicFrame>
        <p:nvGraphicFramePr>
          <p:cNvPr id="4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56532"/>
              </p:ext>
            </p:extLst>
          </p:nvPr>
        </p:nvGraphicFramePr>
        <p:xfrm>
          <a:off x="84355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Dong-an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40, Zhongshan E. Rd.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872177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Dongguang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190,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Shiliuzhang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872243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45" name="圖片 44" descr="畫面剪輯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9" y="4697228"/>
            <a:ext cx="808133" cy="987484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6518470" y="2839141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Dongguang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89" y="2197442"/>
            <a:ext cx="720000" cy="720000"/>
          </a:xfrm>
          <a:prstGeom prst="rect">
            <a:avLst/>
          </a:prstGeom>
        </p:spPr>
      </p:pic>
      <p:pic>
        <p:nvPicPr>
          <p:cNvPr id="48" name="圖片 47" descr="畫面剪輯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7" y="5727935"/>
            <a:ext cx="832775" cy="995936"/>
          </a:xfrm>
          <a:prstGeom prst="rect">
            <a:avLst/>
          </a:prstGeom>
        </p:spPr>
      </p:pic>
      <p:pic>
        <p:nvPicPr>
          <p:cNvPr id="51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31508" y="6372947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133070" y="6372947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13236" y="5338999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492649" y="5338998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294211" y="5338998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向右箭號 55"/>
          <p:cNvSpPr>
            <a:spLocks noChangeAspect="1"/>
          </p:cNvSpPr>
          <p:nvPr/>
        </p:nvSpPr>
        <p:spPr bwMode="auto">
          <a:xfrm rot="17774913">
            <a:off x="4273107" y="3010470"/>
            <a:ext cx="1277937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向右箭號 56"/>
          <p:cNvSpPr>
            <a:spLocks noChangeAspect="1"/>
          </p:cNvSpPr>
          <p:nvPr/>
        </p:nvSpPr>
        <p:spPr bwMode="auto">
          <a:xfrm rot="16912404">
            <a:off x="7050165" y="4260208"/>
            <a:ext cx="1692406" cy="473075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向右箭號 57"/>
          <p:cNvSpPr>
            <a:spLocks noChangeAspect="1"/>
          </p:cNvSpPr>
          <p:nvPr/>
        </p:nvSpPr>
        <p:spPr bwMode="auto">
          <a:xfrm rot="18665703">
            <a:off x="8008077" y="1410506"/>
            <a:ext cx="984250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04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87" y="566679"/>
            <a:ext cx="8063811" cy="5518900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374810"/>
              </p:ext>
            </p:extLst>
          </p:nvPr>
        </p:nvGraphicFramePr>
        <p:xfrm>
          <a:off x="86999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Dongping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0021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315982"/>
              </p:ext>
            </p:extLst>
          </p:nvPr>
        </p:nvGraphicFramePr>
        <p:xfrm>
          <a:off x="84354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1,000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4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35429"/>
              </p:ext>
            </p:extLst>
          </p:nvPr>
        </p:nvGraphicFramePr>
        <p:xfrm>
          <a:off x="84354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34740"/>
              </p:ext>
            </p:extLst>
          </p:nvPr>
        </p:nvGraphicFramePr>
        <p:xfrm>
          <a:off x="84354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Teng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03-5880338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0935-097522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853153"/>
              </p:ext>
            </p:extLst>
          </p:nvPr>
        </p:nvGraphicFramePr>
        <p:xfrm>
          <a:off x="84354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477708"/>
              </p:ext>
            </p:extLst>
          </p:nvPr>
        </p:nvGraphicFramePr>
        <p:xfrm>
          <a:off x="86999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3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3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3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4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4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4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04" y="424056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5283422" y="2626985"/>
            <a:ext cx="2301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Dongping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53" y="424056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3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13" y="76332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262" y="76332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3059060" y="4394267"/>
            <a:ext cx="2856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Taiping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92" y="4814281"/>
            <a:ext cx="720000" cy="720000"/>
          </a:xfrm>
          <a:prstGeom prst="rect">
            <a:avLst/>
          </a:prstGeom>
        </p:spPr>
      </p:pic>
      <p:graphicFrame>
        <p:nvGraphicFramePr>
          <p:cNvPr id="42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73009"/>
              </p:ext>
            </p:extLst>
          </p:nvPr>
        </p:nvGraphicFramePr>
        <p:xfrm>
          <a:off x="84354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Taiping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27, Dahankeng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882634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Sanhe</a:t>
                      </a: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39,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Sanhe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Vil.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4792154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43" name="圖片 42" descr="畫面剪輯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52" y="4698317"/>
            <a:ext cx="808025" cy="980057"/>
          </a:xfrm>
          <a:prstGeom prst="rect">
            <a:avLst/>
          </a:prstGeom>
        </p:spPr>
      </p:pic>
      <p:pic>
        <p:nvPicPr>
          <p:cNvPr id="44" name="圖片 43" descr="畫面剪輯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4" y="5737767"/>
            <a:ext cx="844092" cy="957837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7198923" y="970526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 smtClean="0">
                <a:solidFill>
                  <a:srgbClr val="FF0000"/>
                </a:solidFill>
              </a:rPr>
              <a:t>Sanhe</a:t>
            </a:r>
            <a:r>
              <a:rPr lang="en-US" altLang="zh-TW" b="1" dirty="0" smtClean="0">
                <a:solidFill>
                  <a:srgbClr val="FF0000"/>
                </a:solidFill>
              </a:rPr>
              <a:t>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2" y="1389401"/>
            <a:ext cx="720000" cy="720000"/>
          </a:xfrm>
          <a:prstGeom prst="rect">
            <a:avLst/>
          </a:prstGeom>
        </p:spPr>
      </p:pic>
      <p:sp>
        <p:nvSpPr>
          <p:cNvPr id="47" name="向右箭號 46"/>
          <p:cNvSpPr>
            <a:spLocks noChangeAspect="1"/>
          </p:cNvSpPr>
          <p:nvPr/>
        </p:nvSpPr>
        <p:spPr bwMode="auto">
          <a:xfrm rot="20664233">
            <a:off x="7371578" y="1629775"/>
            <a:ext cx="1249362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向右箭號 47"/>
          <p:cNvSpPr>
            <a:spLocks noChangeAspect="1"/>
          </p:cNvSpPr>
          <p:nvPr/>
        </p:nvSpPr>
        <p:spPr bwMode="auto">
          <a:xfrm rot="11953009">
            <a:off x="5122185" y="4867497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" name="向右箭號 50"/>
          <p:cNvSpPr>
            <a:spLocks noChangeAspect="1"/>
          </p:cNvSpPr>
          <p:nvPr/>
        </p:nvSpPr>
        <p:spPr bwMode="auto">
          <a:xfrm rot="10800000">
            <a:off x="4516124" y="3137862"/>
            <a:ext cx="1279525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2" name="向右箭號 51"/>
          <p:cNvSpPr>
            <a:spLocks noChangeAspect="1"/>
          </p:cNvSpPr>
          <p:nvPr/>
        </p:nvSpPr>
        <p:spPr bwMode="auto">
          <a:xfrm rot="16558666">
            <a:off x="7479984" y="2821443"/>
            <a:ext cx="1250950" cy="414337"/>
          </a:xfrm>
          <a:prstGeom prst="rightArrow">
            <a:avLst>
              <a:gd name="adj1" fmla="val 32704"/>
              <a:gd name="adj2" fmla="val 56283"/>
            </a:avLst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3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41041" y="5365812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20454" y="5365811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22016" y="5365811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41041" y="6389026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20454" y="6389025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22016" y="6389025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4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89" y="566679"/>
            <a:ext cx="8054109" cy="5529532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271589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Nanxiong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0003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56" name="表格 55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2387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782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" name="矩形 56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58" name="表格 57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390222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9" name="表格 58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80451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Ms. Chen Hsieh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03-5876166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0918-213864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0" name="表格 59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600925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1" name="表格 60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52808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2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68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443874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Guans Elementary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126,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Zhongshan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Rd.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69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65" y="140598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5746755" y="3372385"/>
            <a:ext cx="2280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Nanxiong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" name="圖片 44">
            <a:extLst>
              <a:ext uri="{FF2B5EF4-FFF2-40B4-BE49-F238E27FC236}">
                <a16:creationId xmlns:a16="http://schemas.microsoft.com/office/drawing/2014/main" id="{2B8BE740-AFF1-4BAA-8633-AC96781D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7254">
            <a:off x="4938809" y="2136949"/>
            <a:ext cx="1237172" cy="3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77210" y="5212922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79466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174" y="1027301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14" y="140598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12279" y="174675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1923357" y="1884806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80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76" y="140598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矩形 81"/>
          <p:cNvSpPr/>
          <p:nvPr/>
        </p:nvSpPr>
        <p:spPr>
          <a:xfrm>
            <a:off x="3060319" y="1139439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Station	</a:t>
            </a:r>
          </a:p>
        </p:txBody>
      </p:sp>
      <p:pic>
        <p:nvPicPr>
          <p:cNvPr id="83" name="圖片 82" descr="畫面剪輯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9" y="5540189"/>
            <a:ext cx="1168193" cy="1170860"/>
          </a:xfrm>
          <a:prstGeom prst="rect">
            <a:avLst/>
          </a:prstGeom>
        </p:spPr>
      </p:pic>
      <p:pic>
        <p:nvPicPr>
          <p:cNvPr id="84" name="圖片 6" descr="圖示-直升機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65" y="1630614"/>
            <a:ext cx="212725" cy="1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圖片 8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14" y="1854753"/>
            <a:ext cx="720000" cy="720000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4644350" y="135361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Guans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685174" y="967159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36001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22" y="544969"/>
            <a:ext cx="8009039" cy="5540610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113277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Beidou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0004</a:t>
                      </a: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59" name="表格 58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23643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4,256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矩形 59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61" name="表格 60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180859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249048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Liu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03-5873251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0932-371868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3" name="表格 62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545521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" name="表格 63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38894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5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71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32148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 Middle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41,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Beimenkou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72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71" y="340762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5151638" y="1962753"/>
            <a:ext cx="1880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Beidou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5117760" y="3346459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Middle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76" name="圖片 44">
            <a:extLst>
              <a:ext uri="{FF2B5EF4-FFF2-40B4-BE49-F238E27FC236}">
                <a16:creationId xmlns:a16="http://schemas.microsoft.com/office/drawing/2014/main" id="{2B8BE740-AFF1-4BAA-8633-AC96781D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4210">
            <a:off x="5317449" y="3707014"/>
            <a:ext cx="858612" cy="3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44166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52166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803" y="5343442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45" y="405563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3186845" y="4016922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83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20" y="340762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56491" y="576993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2853152" y="5448525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86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91" y="541875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矩形 87"/>
          <p:cNvSpPr/>
          <p:nvPr/>
        </p:nvSpPr>
        <p:spPr>
          <a:xfrm>
            <a:off x="3009688" y="5134855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Station	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10E6B0F0-3B8B-48ED-8250-427D7AE492B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7082" r="9276" b="3290"/>
          <a:stretch/>
        </p:blipFill>
        <p:spPr>
          <a:xfrm>
            <a:off x="434882" y="5536936"/>
            <a:ext cx="1018874" cy="1151017"/>
          </a:xfrm>
          <a:prstGeom prst="rect">
            <a:avLst/>
          </a:prstGeom>
        </p:spPr>
      </p:pic>
      <p:pic>
        <p:nvPicPr>
          <p:cNvPr id="90" name="圖片 8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78" y="2926875"/>
            <a:ext cx="720000" cy="720000"/>
          </a:xfrm>
          <a:prstGeom prst="rect">
            <a:avLst/>
          </a:prstGeom>
        </p:spPr>
      </p:pic>
      <p:sp>
        <p:nvSpPr>
          <p:cNvPr id="91" name="矩形 90"/>
          <p:cNvSpPr/>
          <p:nvPr/>
        </p:nvSpPr>
        <p:spPr>
          <a:xfrm>
            <a:off x="5620325" y="5294632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37328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A3ACDBD8-8CF3-487F-99D9-F2C94434C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755" b="-1"/>
          <a:stretch/>
        </p:blipFill>
        <p:spPr>
          <a:xfrm>
            <a:off x="1921529" y="558053"/>
            <a:ext cx="8071469" cy="5528648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344847"/>
              </p:ext>
            </p:extLst>
          </p:nvPr>
        </p:nvGraphicFramePr>
        <p:xfrm>
          <a:off x="86998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Ren'an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0005</a:t>
                      </a: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3502"/>
              </p:ext>
            </p:extLst>
          </p:nvPr>
        </p:nvGraphicFramePr>
        <p:xfrm>
          <a:off x="84353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1,083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3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77650"/>
              </p:ext>
            </p:extLst>
          </p:nvPr>
        </p:nvGraphicFramePr>
        <p:xfrm>
          <a:off x="84353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19997"/>
              </p:ext>
            </p:extLst>
          </p:nvPr>
        </p:nvGraphicFramePr>
        <p:xfrm>
          <a:off x="84353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Ms. Huang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03-5875054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0905-900810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18394"/>
              </p:ext>
            </p:extLst>
          </p:nvPr>
        </p:nvGraphicFramePr>
        <p:xfrm>
          <a:off x="84353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76481"/>
              </p:ext>
            </p:extLst>
          </p:nvPr>
        </p:nvGraphicFramePr>
        <p:xfrm>
          <a:off x="86998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2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2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2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3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3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3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675575"/>
              </p:ext>
            </p:extLst>
          </p:nvPr>
        </p:nvGraphicFramePr>
        <p:xfrm>
          <a:off x="84353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>
                      <a:lvl1pPr marL="87313" indent="-87313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Senior High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2, Zhongshan E. Rd.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03-5872049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 Middle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41,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Beimenkou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44" y="379815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967307" y="1760566"/>
            <a:ext cx="1900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Ren'an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2134754" y="3472851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Middle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38" name="圖片 44">
            <a:extLst>
              <a:ext uri="{FF2B5EF4-FFF2-40B4-BE49-F238E27FC236}">
                <a16:creationId xmlns:a16="http://schemas.microsoft.com/office/drawing/2014/main" id="{2B8BE740-AFF1-4BAA-8633-AC96781D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8325">
            <a:off x="4197954" y="2942726"/>
            <a:ext cx="858612" cy="3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48">
            <a:extLst>
              <a:ext uri="{FF2B5EF4-FFF2-40B4-BE49-F238E27FC236}">
                <a16:creationId xmlns:a16="http://schemas.microsoft.com/office/drawing/2014/main" id="{8CDE2FE9-257C-4C9C-8E7C-B12A781B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613139" y="5423672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49">
            <a:extLst>
              <a:ext uri="{FF2B5EF4-FFF2-40B4-BE49-F238E27FC236}">
                <a16:creationId xmlns:a16="http://schemas.microsoft.com/office/drawing/2014/main" id="{A0182CFB-01D0-4329-BBF6-BB43439F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414579" y="5418575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EF24DA4-CCB0-4566-987A-2E1EF1FB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229112" y="5423672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76702" y="6469747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87405" y="6470195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220712" y="6460331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圖片 12" descr="120">
            <a:extLst>
              <a:ext uri="{FF2B5EF4-FFF2-40B4-BE49-F238E27FC236}">
                <a16:creationId xmlns:a16="http://schemas.microsoft.com/office/drawing/2014/main" id="{9EF3849A-C98F-4A4A-A010-D863B841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34" y="504379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544" y="4616429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5E69DB50-FC51-4ED3-BE1C-0EE959C25C0E}"/>
              </a:ext>
            </a:extLst>
          </p:cNvPr>
          <p:cNvSpPr/>
          <p:nvPr/>
        </p:nvSpPr>
        <p:spPr>
          <a:xfrm>
            <a:off x="4988903" y="5187273"/>
            <a:ext cx="2867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</a:t>
            </a:r>
            <a:r>
              <a:rPr lang="en-US" altLang="zh-TW" b="1" dirty="0">
                <a:solidFill>
                  <a:srgbClr val="FF0000"/>
                </a:solidFill>
              </a:rPr>
              <a:t>Senior High School</a:t>
            </a:r>
          </a:p>
        </p:txBody>
      </p:sp>
      <p:pic>
        <p:nvPicPr>
          <p:cNvPr id="48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543" y="430328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2477809" y="4294981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52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93" y="379815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圖片 11" descr="1021室外">
            <a:extLst>
              <a:ext uri="{FF2B5EF4-FFF2-40B4-BE49-F238E27FC236}">
                <a16:creationId xmlns:a16="http://schemas.microsoft.com/office/drawing/2014/main" id="{B0B4D36B-2618-4095-A64B-444DF3E1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351" y="503860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圖片 44">
            <a:extLst>
              <a:ext uri="{FF2B5EF4-FFF2-40B4-BE49-F238E27FC236}">
                <a16:creationId xmlns:a16="http://schemas.microsoft.com/office/drawing/2014/main" id="{8B184E29-86A3-4C34-BF4B-6A7264C6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6413">
            <a:off x="5554458" y="4158049"/>
            <a:ext cx="858612" cy="3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圖片 1">
            <a:extLst>
              <a:ext uri="{FF2B5EF4-FFF2-40B4-BE49-F238E27FC236}">
                <a16:creationId xmlns:a16="http://schemas.microsoft.com/office/drawing/2014/main" id="{E903FA1F-3E5D-4CC2-AA67-C76E26BA0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2" y="1039926"/>
            <a:ext cx="861477" cy="61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AE25C80F-EC6D-4215-8625-E2A5B0A51C1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1855" t="5552" r="22630" b="-320"/>
          <a:stretch/>
        </p:blipFill>
        <p:spPr>
          <a:xfrm>
            <a:off x="1018548" y="4686851"/>
            <a:ext cx="878681" cy="100084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32CB6544-F7AE-49C7-B392-A36205FEEA7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7082" r="9276" b="3290"/>
          <a:stretch/>
        </p:blipFill>
        <p:spPr>
          <a:xfrm>
            <a:off x="1018548" y="5717410"/>
            <a:ext cx="878681" cy="992642"/>
          </a:xfrm>
          <a:prstGeom prst="rect">
            <a:avLst/>
          </a:prstGeom>
        </p:spPr>
      </p:pic>
      <p:pic>
        <p:nvPicPr>
          <p:cNvPr id="58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70664" y="464598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2509790" y="4787911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53" y="2802047"/>
            <a:ext cx="720000" cy="720000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69" y="4491831"/>
            <a:ext cx="720000" cy="720000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4024334" y="4741744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38401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29" y="558053"/>
            <a:ext cx="8057071" cy="5527526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455804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Beishan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0006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88259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842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87028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267894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Chiu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03-5873090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0911-255323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47006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247375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215162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 Middle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41,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Beimenkou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48" y="41920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4939957" y="1468574"/>
            <a:ext cx="2019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Beishan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6185789" y="4329824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Middle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38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80568" y="5198636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2690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116" y="5333984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04" y="467674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7361496" y="4642875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44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97" y="41920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22509" y="5524912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5303155" y="5438652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47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30" y="527583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矩形 50"/>
          <p:cNvSpPr/>
          <p:nvPr/>
        </p:nvSpPr>
        <p:spPr>
          <a:xfrm>
            <a:off x="4917606" y="5195181"/>
            <a:ext cx="1904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Station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10E6B0F0-3B8B-48ED-8250-427D7AE492B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7082" r="9276" b="3290"/>
          <a:stretch/>
        </p:blipFill>
        <p:spPr>
          <a:xfrm>
            <a:off x="434882" y="5536936"/>
            <a:ext cx="1018874" cy="1151017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60" y="3447733"/>
            <a:ext cx="720000" cy="720000"/>
          </a:xfrm>
          <a:prstGeom prst="rect">
            <a:avLst/>
          </a:prstGeom>
        </p:spPr>
      </p:pic>
      <p:pic>
        <p:nvPicPr>
          <p:cNvPr id="54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37" y="553373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矩形 54"/>
          <p:cNvSpPr/>
          <p:nvPr/>
        </p:nvSpPr>
        <p:spPr>
          <a:xfrm>
            <a:off x="7890195" y="5702754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 smtClean="0">
                <a:solidFill>
                  <a:srgbClr val="0000FF"/>
                </a:solidFill>
              </a:rPr>
              <a:t>Dongan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Police Station</a:t>
            </a:r>
            <a:r>
              <a:rPr lang="en-US" altLang="zh-TW" sz="1400" b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56" name="向右箭號 55"/>
          <p:cNvSpPr>
            <a:spLocks noChangeAspect="1"/>
          </p:cNvSpPr>
          <p:nvPr/>
        </p:nvSpPr>
        <p:spPr bwMode="auto">
          <a:xfrm rot="7271665">
            <a:off x="4324702" y="2314412"/>
            <a:ext cx="1055688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向右箭號 56"/>
          <p:cNvSpPr>
            <a:spLocks noChangeAspect="1"/>
          </p:cNvSpPr>
          <p:nvPr/>
        </p:nvSpPr>
        <p:spPr bwMode="auto">
          <a:xfrm rot="1468526">
            <a:off x="4383442" y="3813636"/>
            <a:ext cx="1055688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033639" y="5074824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16899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36" y="544969"/>
            <a:ext cx="8048362" cy="5540610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363296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NanshanVil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.】</a:t>
                      </a:r>
                      <a:r>
                        <a:rPr kumimoji="0" lang="zh-TW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0007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616800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1,192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590676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446008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Lo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03-5870069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0932-376692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36663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65854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7" y="332830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3066629" y="1400546"/>
            <a:ext cx="2162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Nanshan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353089" y="5200180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540264" y="5200180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2477CFE-2ABB-4722-AE43-3AC14DAC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73089" y="5200180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2262" y="2778098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62" y="2051140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7798905" y="2034527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42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6" y="332830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28369" y="313965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4123102" y="3146114"/>
            <a:ext cx="3176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Township Public </a:t>
            </a:r>
            <a:r>
              <a:rPr lang="en-US" altLang="zh-TW" sz="1400" b="1" dirty="0">
                <a:solidFill>
                  <a:srgbClr val="0000FF"/>
                </a:solidFill>
              </a:rPr>
              <a:t>Health Center</a:t>
            </a:r>
          </a:p>
        </p:txBody>
      </p:sp>
      <p:pic>
        <p:nvPicPr>
          <p:cNvPr id="45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39" y="2969485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矩形 46"/>
          <p:cNvSpPr/>
          <p:nvPr/>
        </p:nvSpPr>
        <p:spPr>
          <a:xfrm>
            <a:off x="5136834" y="2868514"/>
            <a:ext cx="18580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Station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5452319" y="2439544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Guans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51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13" y="273882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62" y="273882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F2FEF7EE-81BF-4EE8-88F2-46E31D2C58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82" y="2980707"/>
            <a:ext cx="183405" cy="158951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6967011" y="347650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Dong-an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graphicFrame>
        <p:nvGraphicFramePr>
          <p:cNvPr id="55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653076"/>
              </p:ext>
            </p:extLst>
          </p:nvPr>
        </p:nvGraphicFramePr>
        <p:xfrm>
          <a:off x="84355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>
                      <a:lvl1pPr marL="87313" indent="-87313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Guans Elementary School</a:t>
                      </a:r>
                      <a:endParaRPr kumimoji="1" lang="en-US" altLang="zh-TW" sz="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126, </a:t>
                      </a:r>
                      <a:r>
                        <a:rPr kumimoji="0" lang="en-US" altLang="zh-TW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Zhongshan</a:t>
                      </a: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Rd.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872008</a:t>
                      </a:r>
                      <a:endParaRPr kumimoji="1" lang="zh-TW" altLang="zh-TW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Dong-an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40, Zhongshan E. Rd.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872177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56" name="圖片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04" y="1799140"/>
            <a:ext cx="720000" cy="720000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6" y="3780819"/>
            <a:ext cx="720000" cy="720000"/>
          </a:xfrm>
          <a:prstGeom prst="rect">
            <a:avLst/>
          </a:prstGeom>
        </p:spPr>
      </p:pic>
      <p:pic>
        <p:nvPicPr>
          <p:cNvPr id="58" name="圖片 57" descr="畫面剪輯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7" y="4686337"/>
            <a:ext cx="808025" cy="1000664"/>
          </a:xfrm>
          <a:prstGeom prst="rect">
            <a:avLst/>
          </a:prstGeom>
        </p:spPr>
      </p:pic>
      <p:pic>
        <p:nvPicPr>
          <p:cNvPr id="59" name="圖片 58" descr="畫面剪輯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9" y="5722567"/>
            <a:ext cx="808133" cy="987484"/>
          </a:xfrm>
          <a:prstGeom prst="rect">
            <a:avLst/>
          </a:prstGeom>
        </p:spPr>
      </p:pic>
      <p:sp>
        <p:nvSpPr>
          <p:cNvPr id="60" name="向右箭號 59"/>
          <p:cNvSpPr>
            <a:spLocks noChangeAspect="1"/>
          </p:cNvSpPr>
          <p:nvPr/>
        </p:nvSpPr>
        <p:spPr bwMode="auto">
          <a:xfrm rot="21385515">
            <a:off x="6843996" y="4040268"/>
            <a:ext cx="1738312" cy="392112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1" name="向右箭號 60"/>
          <p:cNvSpPr>
            <a:spLocks noChangeAspect="1"/>
          </p:cNvSpPr>
          <p:nvPr/>
        </p:nvSpPr>
        <p:spPr bwMode="auto">
          <a:xfrm rot="870307">
            <a:off x="3751517" y="2331845"/>
            <a:ext cx="1322387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3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8626" y="6388168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8039" y="6388167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19601" y="6388167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48">
            <a:extLst>
              <a:ext uri="{FF2B5EF4-FFF2-40B4-BE49-F238E27FC236}">
                <a16:creationId xmlns:a16="http://schemas.microsoft.com/office/drawing/2014/main" id="{8CDE2FE9-257C-4C9C-8E7C-B12A781B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24548" y="5440144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圖片 49">
            <a:extLst>
              <a:ext uri="{FF2B5EF4-FFF2-40B4-BE49-F238E27FC236}">
                <a16:creationId xmlns:a16="http://schemas.microsoft.com/office/drawing/2014/main" id="{A0182CFB-01D0-4329-BBF6-BB43439F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25988" y="5435047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2EF24DA4-CCB0-4566-987A-2E1EF1FB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40521" y="5440144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矩形 68"/>
          <p:cNvSpPr/>
          <p:nvPr/>
        </p:nvSpPr>
        <p:spPr>
          <a:xfrm>
            <a:off x="7812775" y="2698298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20542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12" y="558053"/>
            <a:ext cx="8063592" cy="5527526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356358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Dong'an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0008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760071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4,440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71999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04711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Hsieh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03-5873857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0932-277853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1515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44576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pic>
        <p:nvPicPr>
          <p:cNvPr id="34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93" y="451065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7264803" y="1681565"/>
            <a:ext cx="2101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Dong'an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4506123" y="4517910"/>
            <a:ext cx="2867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Guanxi Senior High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37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072" y="4057708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54" descr="圖形1">
            <a:extLst>
              <a:ext uri="{FF2B5EF4-FFF2-40B4-BE49-F238E27FC236}">
                <a16:creationId xmlns:a16="http://schemas.microsoft.com/office/drawing/2014/main" id="{D68F613A-5B6F-49DA-A52F-0C0DB6B4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71" y="343366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0258EECE-16E0-45B5-90FA-81A3DF47EF45}"/>
              </a:ext>
            </a:extLst>
          </p:cNvPr>
          <p:cNvSpPr/>
          <p:nvPr/>
        </p:nvSpPr>
        <p:spPr>
          <a:xfrm>
            <a:off x="2791000" y="3401150"/>
            <a:ext cx="17042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45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Fire Station</a:t>
            </a:r>
          </a:p>
        </p:txBody>
      </p:sp>
      <p:pic>
        <p:nvPicPr>
          <p:cNvPr id="40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2" y="451065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84267" y="4255539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1877652" y="4385279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43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42" y="40244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矩形 44"/>
          <p:cNvSpPr/>
          <p:nvPr/>
        </p:nvSpPr>
        <p:spPr>
          <a:xfrm>
            <a:off x="1872031" y="3704191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Station	</a:t>
            </a:r>
          </a:p>
        </p:txBody>
      </p:sp>
      <p:pic>
        <p:nvPicPr>
          <p:cNvPr id="46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60" y="456966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09" y="456966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3653769" y="421273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Dong-an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80" y="3742954"/>
            <a:ext cx="720000" cy="720000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17" y="4845301"/>
            <a:ext cx="720000" cy="720000"/>
          </a:xfrm>
          <a:prstGeom prst="rect">
            <a:avLst/>
          </a:prstGeom>
        </p:spPr>
      </p:pic>
      <p:pic>
        <p:nvPicPr>
          <p:cNvPr id="53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51" y="4257698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矩形 53"/>
          <p:cNvSpPr/>
          <p:nvPr/>
        </p:nvSpPr>
        <p:spPr>
          <a:xfrm>
            <a:off x="3397583" y="4007033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 smtClean="0">
                <a:solidFill>
                  <a:srgbClr val="0000FF"/>
                </a:solidFill>
              </a:rPr>
              <a:t>Dongan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Police Station</a:t>
            </a:r>
            <a:r>
              <a:rPr lang="en-US" altLang="zh-TW" sz="1400" b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55" name="向右箭號 54"/>
          <p:cNvSpPr>
            <a:spLocks noChangeAspect="1"/>
          </p:cNvSpPr>
          <p:nvPr/>
        </p:nvSpPr>
        <p:spPr bwMode="auto">
          <a:xfrm rot="8199134">
            <a:off x="4739919" y="3295821"/>
            <a:ext cx="1277937" cy="414338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向右箭號 55"/>
          <p:cNvSpPr>
            <a:spLocks noChangeAspect="1"/>
          </p:cNvSpPr>
          <p:nvPr/>
        </p:nvSpPr>
        <p:spPr bwMode="auto">
          <a:xfrm rot="9793376">
            <a:off x="6799900" y="2830842"/>
            <a:ext cx="976313" cy="414337"/>
          </a:xfrm>
          <a:prstGeom prst="rightArrow">
            <a:avLst>
              <a:gd name="adj1" fmla="val 32704"/>
              <a:gd name="adj2" fmla="val 54134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aphicFrame>
        <p:nvGraphicFramePr>
          <p:cNvPr id="57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20853"/>
              </p:ext>
            </p:extLst>
          </p:nvPr>
        </p:nvGraphicFramePr>
        <p:xfrm>
          <a:off x="84355" y="4528870"/>
          <a:ext cx="1833564" cy="2207257"/>
        </p:xfrm>
        <a:graphic>
          <a:graphicData uri="http://schemas.openxmlformats.org/drawingml/2006/table">
            <a:tbl>
              <a:tblPr/>
              <a:tblGrid>
                <a:gridCol w="916782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  <a:gridCol w="916782">
                  <a:extLst>
                    <a:ext uri="{9D8B030D-6E8A-4147-A177-3AD203B41FA5}">
                      <a16:colId xmlns:a16="http://schemas.microsoft.com/office/drawing/2014/main" val="66999869"/>
                    </a:ext>
                  </a:extLst>
                </a:gridCol>
              </a:tblGrid>
              <a:tr h="141769">
                <a:tc gridSpan="2"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Dong-an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40, Zhongshan E. Rd.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872177</a:t>
                      </a: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04498"/>
                  </a:ext>
                </a:extLst>
              </a:tr>
              <a:tr h="1032744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Guanxi Senior High School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nn-NO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2, Zhongshan E. Rd.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872049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</a:tbl>
          </a:graphicData>
        </a:graphic>
      </p:graphicFrame>
      <p:pic>
        <p:nvPicPr>
          <p:cNvPr id="58" name="圖片 57" descr="畫面剪輯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9" y="4697228"/>
            <a:ext cx="808133" cy="987484"/>
          </a:xfrm>
          <a:prstGeom prst="rect">
            <a:avLst/>
          </a:prstGeom>
        </p:spPr>
      </p:pic>
      <p:pic>
        <p:nvPicPr>
          <p:cNvPr id="59" name="圖片 58" descr="畫面剪輯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7" y="5744181"/>
            <a:ext cx="807495" cy="955881"/>
          </a:xfrm>
          <a:prstGeom prst="rect">
            <a:avLst/>
          </a:prstGeom>
        </p:spPr>
      </p:pic>
      <p:pic>
        <p:nvPicPr>
          <p:cNvPr id="60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38626" y="6388168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8039" y="6388167"/>
            <a:ext cx="1841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19601" y="6388167"/>
            <a:ext cx="1920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圖片 48">
            <a:extLst>
              <a:ext uri="{FF2B5EF4-FFF2-40B4-BE49-F238E27FC236}">
                <a16:creationId xmlns:a16="http://schemas.microsoft.com/office/drawing/2014/main" id="{8CDE2FE9-257C-4C9C-8E7C-B12A781B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24548" y="5440144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圖片 49">
            <a:extLst>
              <a:ext uri="{FF2B5EF4-FFF2-40B4-BE49-F238E27FC236}">
                <a16:creationId xmlns:a16="http://schemas.microsoft.com/office/drawing/2014/main" id="{A0182CFB-01D0-4329-BBF6-BB43439F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25988" y="5435047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2EF24DA4-CCB0-4566-987A-2E1EF1FB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140521" y="5440144"/>
            <a:ext cx="18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矩形 65"/>
          <p:cNvSpPr/>
          <p:nvPr/>
        </p:nvSpPr>
        <p:spPr>
          <a:xfrm>
            <a:off x="2639071" y="3861491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2140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54" y="552908"/>
            <a:ext cx="8066243" cy="5527526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30A1F3B9-5B63-4071-B691-65944B1A2C32}"/>
              </a:ext>
            </a:extLst>
          </p:cNvPr>
          <p:cNvSpPr>
            <a:spLocks noChangeAspect="1"/>
          </p:cNvSpPr>
          <p:nvPr/>
        </p:nvSpPr>
        <p:spPr bwMode="auto">
          <a:xfrm>
            <a:off x="1920563" y="544969"/>
            <a:ext cx="8072435" cy="5540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1371C63-8569-4964-AD34-68E7326B0D50}"/>
              </a:ext>
            </a:extLst>
          </p:cNvPr>
          <p:cNvSpPr/>
          <p:nvPr/>
        </p:nvSpPr>
        <p:spPr>
          <a:xfrm>
            <a:off x="0" y="0"/>
            <a:ext cx="10080625" cy="7019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74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7" name="表格 166"/>
          <p:cNvGraphicFramePr>
            <a:graphicFrameLocks noGrp="1"/>
          </p:cNvGraphicFramePr>
          <p:nvPr>
            <p:extLst/>
          </p:nvPr>
        </p:nvGraphicFramePr>
        <p:xfrm>
          <a:off x="1916143" y="6017073"/>
          <a:ext cx="8076855" cy="92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842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LEGEND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Administrative Boundary</a:t>
                      </a:r>
                    </a:p>
                  </a:txBody>
                  <a:tcPr marL="0" marR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Labelling</a:t>
                      </a:r>
                      <a:endParaRPr kumimoji="1" lang="en-US" altLang="zh-TW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Facility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Village Boundary Line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Evacuation Route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1" lang="zh-TW" altLang="en-US" sz="8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Indoor Evacuation Shelter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Medical Facility</a:t>
                      </a: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Emergency 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700"/>
                        </a:lnSpc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Operation Center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zh-TW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Road</a:t>
                      </a:r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Tsunami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Earthquake Shelter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 </a:t>
                      </a:r>
                      <a:r>
                        <a:rPr kumimoji="1" lang="zh-TW" altLang="en-US" sz="7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Outdoor Evacuation Shelter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altLang="en-US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37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zh-TW" altLang="en-US" sz="800" b="1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County Road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Debris Flow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Flood Shelter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Helipad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kumimoji="1" lang="en-US" altLang="zh-TW" sz="7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金黑 Std W8" pitchFamily="34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kumimoji="1" lang="zh-TW" altLang="en-US" sz="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華康儷金黑 Std W8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8" name="圖片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4" y="6268752"/>
            <a:ext cx="460652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圖片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9837" r="15300" b="21310"/>
          <a:stretch>
            <a:fillRect/>
          </a:stretch>
        </p:blipFill>
        <p:spPr bwMode="auto">
          <a:xfrm>
            <a:off x="5106227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圖片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510622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圖片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11215" r="16840" b="22430"/>
          <a:stretch>
            <a:fillRect/>
          </a:stretch>
        </p:blipFill>
        <p:spPr bwMode="auto">
          <a:xfrm>
            <a:off x="3649884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圖片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654687" y="6732297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圖片 172" descr="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圖片 11" descr="1021室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圖片 54" descr="圖形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500243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圖片 53" descr="警察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59" y="6724214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圖片 55" descr="250px-Star_of_life2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18" y="6281420"/>
            <a:ext cx="188585" cy="1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圖片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58" y="6268752"/>
            <a:ext cx="188585" cy="1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圖片 180">
            <a:extLst>
              <a:ext uri="{FF2B5EF4-FFF2-40B4-BE49-F238E27FC236}">
                <a16:creationId xmlns:a16="http://schemas.microsoft.com/office/drawing/2014/main" id="{99028FB4-AADD-486E-909E-9C3A79791B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4F3EC"/>
              </a:clrFrom>
              <a:clrTo>
                <a:srgbClr val="F4F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7" y="6725769"/>
            <a:ext cx="192152" cy="166532"/>
          </a:xfrm>
          <a:prstGeom prst="rect">
            <a:avLst/>
          </a:prstGeom>
        </p:spPr>
      </p:pic>
      <p:pic>
        <p:nvPicPr>
          <p:cNvPr id="49" name="圖片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9" y="6738880"/>
            <a:ext cx="220312" cy="1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接點 49"/>
          <p:cNvCxnSpPr/>
          <p:nvPr/>
        </p:nvCxnSpPr>
        <p:spPr>
          <a:xfrm>
            <a:off x="2236810" y="6354848"/>
            <a:ext cx="2912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oup 152">
            <a:extLst>
              <a:ext uri="{FF2B5EF4-FFF2-40B4-BE49-F238E27FC236}">
                <a16:creationId xmlns:a16="http://schemas.microsoft.com/office/drawing/2014/main" id="{5CAB3A05-627F-41C0-BBA5-B0754EFA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723014"/>
              </p:ext>
            </p:extLst>
          </p:nvPr>
        </p:nvGraphicFramePr>
        <p:xfrm>
          <a:off x="87000" y="79831"/>
          <a:ext cx="9905998" cy="465138"/>
        </p:xfrm>
        <a:graphic>
          <a:graphicData uri="http://schemas.openxmlformats.org/drawingml/2006/table">
            <a:tbl>
              <a:tblPr/>
              <a:tblGrid>
                <a:gridCol w="8732937">
                  <a:extLst>
                    <a:ext uri="{9D8B030D-6E8A-4147-A177-3AD203B41FA5}">
                      <a16:colId xmlns:a16="http://schemas.microsoft.com/office/drawing/2014/main" val="3586651272"/>
                    </a:ext>
                  </a:extLst>
                </a:gridCol>
                <a:gridCol w="1173061">
                  <a:extLst>
                    <a:ext uri="{9D8B030D-6E8A-4147-A177-3AD203B41FA5}">
                      <a16:colId xmlns:a16="http://schemas.microsoft.com/office/drawing/2014/main" val="2360029166"/>
                    </a:ext>
                  </a:extLst>
                </a:gridCol>
              </a:tblGrid>
              <a:tr h="46513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8000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Hsinchu County </a:t>
                      </a:r>
                      <a:r>
                        <a:rPr kumimoji="1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Guanxi</a:t>
                      </a:r>
                      <a:r>
                        <a:rPr kumimoji="1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Township 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Dongguang</a:t>
                      </a:r>
                      <a:r>
                        <a:rPr kumimoji="0" lang="en-US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Vil.】</a:t>
                      </a:r>
                      <a:r>
                        <a:rPr kumimoji="0" lang="zh-TW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</a:rPr>
                        <a:t>Evacuation Map</a:t>
                      </a:r>
                      <a:endParaRPr kumimoji="1" lang="en-US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67814" marR="67814" marT="34668" marB="3466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NO.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1000404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華康中圓體" panose="020F0509000000000000" pitchFamily="49" charset="-120"/>
                          <a:cs typeface="華康儷金黑" panose="020B0809000000000000" pitchFamily="49" charset="-120"/>
                        </a:rPr>
                        <a:t>0009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華康中圓體" panose="020F0509000000000000" pitchFamily="49" charset="-120"/>
                        <a:cs typeface="華康儷金黑" panose="020B0809000000000000" pitchFamily="49" charset="-120"/>
                      </a:endParaRPr>
                    </a:p>
                  </a:txBody>
                  <a:tcPr marL="0" marR="67814" marT="34668" marB="34668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1901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57CA48F-9078-4FAE-AC02-1562C4955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197110"/>
              </p:ext>
            </p:extLst>
          </p:nvPr>
        </p:nvGraphicFramePr>
        <p:xfrm>
          <a:off x="84355" y="791049"/>
          <a:ext cx="1832399" cy="88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52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Administration Zone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POP :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1,369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441" marR="84441" marT="42211" marB="42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E3E72BE-528A-49D7-AE06-9D8EC8A5E600}"/>
              </a:ext>
            </a:extLst>
          </p:cNvPr>
          <p:cNvSpPr>
            <a:spLocks/>
          </p:cNvSpPr>
          <p:nvPr/>
        </p:nvSpPr>
        <p:spPr>
          <a:xfrm>
            <a:off x="84355" y="558053"/>
            <a:ext cx="1832400" cy="232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000" b="1" dirty="0">
                <a:solidFill>
                  <a:schemeClr val="tx1"/>
                </a:solidFill>
              </a:rPr>
              <a:t>Disaster Prevention Information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EA07AB7-FE26-4BB0-9D5B-E7872F088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215452"/>
              </p:ext>
            </p:extLst>
          </p:nvPr>
        </p:nvGraphicFramePr>
        <p:xfrm>
          <a:off x="84355" y="1680111"/>
          <a:ext cx="1832400" cy="117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508">
                <a:tc>
                  <a:txBody>
                    <a:bodyPr/>
                    <a:lstStyle/>
                    <a:p>
                      <a:pPr marL="533400" marR="0" lvl="0" indent="-53340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Notification</a:t>
                      </a:r>
                    </a:p>
                  </a:txBody>
                  <a:tcPr marL="84441" marR="84441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98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03-5529222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 </a:t>
                      </a: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Township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EOC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Fire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03-5870110</a:t>
                      </a:r>
                    </a:p>
                    <a:p>
                      <a:pPr marL="171450" marR="0" lvl="0" indent="-171450" algn="l" defTabSz="444500" rtl="0" eaLnBrk="1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Guanxi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Police 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Station</a:t>
                      </a:r>
                      <a:b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03-5872007</a:t>
                      </a:r>
                      <a:endParaRPr kumimoji="1" lang="en-US" altLang="zh-TW" sz="700" b="0" kern="1200" dirty="0">
                        <a:solidFill>
                          <a:schemeClr val="tx1"/>
                        </a:solidFill>
                        <a:latin typeface="華康儷金黑 Std W8" pitchFamily="34" charset="-120"/>
                        <a:ea typeface="華康儷金黑 Std W8" pitchFamily="34" charset="-120"/>
                        <a:cs typeface="+mn-cs"/>
                      </a:endParaRPr>
                    </a:p>
                  </a:txBody>
                  <a:tcPr marL="84441" marR="84441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9FE1756B-75C6-49F7-A856-A2756778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483920"/>
              </p:ext>
            </p:extLst>
          </p:nvPr>
        </p:nvGraphicFramePr>
        <p:xfrm>
          <a:off x="84355" y="2859664"/>
          <a:ext cx="1832400" cy="72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948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Emergency Contact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marL="171450" marR="0" lvl="0" indent="-17145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Village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Chief </a:t>
                      </a: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Yeh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03-5873020</a:t>
                      </a:r>
                      <a:b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0932-378295</a:t>
                      </a: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E849E465-0F2C-435E-9AC7-8D301A77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965723"/>
              </p:ext>
            </p:extLst>
          </p:nvPr>
        </p:nvGraphicFramePr>
        <p:xfrm>
          <a:off x="84355" y="6731129"/>
          <a:ext cx="1832400" cy="20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826">
                <a:tc>
                  <a:txBody>
                    <a:bodyPr/>
                    <a:lstStyle/>
                    <a:p>
                      <a:pPr marL="0" marR="0" lvl="0" indent="0" algn="ctr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Hsinchu County Gov. </a:t>
                      </a: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Aug, 2023</a:t>
                      </a:r>
                      <a:endParaRPr kumimoji="0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42391" marB="42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EF64930-45BE-4740-9653-1A2BF63A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799814"/>
              </p:ext>
            </p:extLst>
          </p:nvPr>
        </p:nvGraphicFramePr>
        <p:xfrm>
          <a:off x="87000" y="3552104"/>
          <a:ext cx="1832400" cy="99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684">
                <a:tc>
                  <a:txBody>
                    <a:bodyPr/>
                    <a:lstStyle/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Disaster Information Website</a:t>
                      </a:r>
                    </a:p>
                  </a:txBody>
                  <a:tcPr marL="84364" marR="84364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316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84364" marR="84364" marT="72000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圖片 88" descr="QR水保局.png">
            <a:extLst>
              <a:ext uri="{FF2B5EF4-FFF2-40B4-BE49-F238E27FC236}">
                <a16:creationId xmlns:a16="http://schemas.microsoft.com/office/drawing/2014/main" id="{1ABF6304-3466-4414-A0DA-0D0CBA3D20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3796690"/>
            <a:ext cx="246352" cy="2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90" descr="QR氣象局.png">
            <a:extLst>
              <a:ext uri="{FF2B5EF4-FFF2-40B4-BE49-F238E27FC236}">
                <a16:creationId xmlns:a16="http://schemas.microsoft.com/office/drawing/2014/main" id="{B1C62738-FB4D-4EE0-AB92-2579AAF330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" y="4035879"/>
            <a:ext cx="246352" cy="2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">
            <a:extLst>
              <a:ext uri="{FF2B5EF4-FFF2-40B4-BE49-F238E27FC236}">
                <a16:creationId xmlns:a16="http://schemas.microsoft.com/office/drawing/2014/main" id="{AADDDA66-67BA-4ED1-9017-2FE8C37C9D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" y="4275069"/>
            <a:ext cx="246105" cy="24610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E644240-96DC-4A5A-8768-008F9C312A7E}"/>
              </a:ext>
            </a:extLst>
          </p:cNvPr>
          <p:cNvSpPr/>
          <p:nvPr/>
        </p:nvSpPr>
        <p:spPr>
          <a:xfrm>
            <a:off x="466155" y="4294462"/>
            <a:ext cx="103746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Hsinchu </a:t>
            </a:r>
            <a:r>
              <a:rPr kumimoji="0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Fire </a:t>
            </a:r>
            <a:r>
              <a:rPr kumimoji="0" lang="en-US" altLang="zh-TW" sz="8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華康中圓體" panose="020F0509000000000000" pitchFamily="49" charset="-120"/>
                <a:cs typeface="Times New Roman" panose="02020603050405020304" pitchFamily="18" charset="0"/>
              </a:rPr>
              <a:t>Bureau</a:t>
            </a:r>
            <a:endParaRPr kumimoji="0" lang="en-US" altLang="zh-TW" sz="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75A9208-BA6D-47FF-88FF-9390F2F5C74C}"/>
              </a:ext>
            </a:extLst>
          </p:cNvPr>
          <p:cNvSpPr/>
          <p:nvPr/>
        </p:nvSpPr>
        <p:spPr>
          <a:xfrm>
            <a:off x="466155" y="3744395"/>
            <a:ext cx="1396487" cy="363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Debris Flow</a:t>
            </a:r>
            <a:r>
              <a:rPr kumimoji="1" lang="zh-TW" altLang="en-US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 </a:t>
            </a: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Disaster Prevention Information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20FAB0-ECA5-4351-BB7E-B6026F54B647}"/>
              </a:ext>
            </a:extLst>
          </p:cNvPr>
          <p:cNvSpPr/>
          <p:nvPr/>
        </p:nvSpPr>
        <p:spPr>
          <a:xfrm>
            <a:off x="466155" y="4056709"/>
            <a:ext cx="1176925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ts val="1108"/>
              </a:lnSpc>
            </a:pPr>
            <a:r>
              <a:rPr kumimoji="1" lang="en-US" altLang="zh-TW" sz="800" b="0" kern="1200" dirty="0">
                <a:solidFill>
                  <a:schemeClr val="tx1"/>
                </a:solidFill>
                <a:latin typeface="+mn-lt"/>
                <a:ea typeface="華康儷金黑 Std W8" pitchFamily="34" charset="-120"/>
                <a:cs typeface="+mn-cs"/>
              </a:rPr>
              <a:t>Central Weather Bureau</a:t>
            </a:r>
            <a:endParaRPr lang="en-US" altLang="zh-TW" sz="800" b="1" dirty="0">
              <a:latin typeface="華康儷金黑 Std W8" pitchFamily="34" charset="-120"/>
              <a:ea typeface="華康儷金黑 Std W8" pitchFamily="34" charset="-120"/>
            </a:endParaRPr>
          </a:p>
        </p:txBody>
      </p:sp>
      <p:graphicFrame>
        <p:nvGraphicFramePr>
          <p:cNvPr id="34" name="Group 285">
            <a:extLst>
              <a:ext uri="{FF2B5EF4-FFF2-40B4-BE49-F238E27FC236}">
                <a16:creationId xmlns:a16="http://schemas.microsoft.com/office/drawing/2014/main" id="{CF741521-9020-42E2-802A-52534371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062113"/>
              </p:ext>
            </p:extLst>
          </p:nvPr>
        </p:nvGraphicFramePr>
        <p:xfrm>
          <a:off x="84355" y="4528869"/>
          <a:ext cx="1833564" cy="2190550"/>
        </p:xfrm>
        <a:graphic>
          <a:graphicData uri="http://schemas.openxmlformats.org/drawingml/2006/table">
            <a:tbl>
              <a:tblPr/>
              <a:tblGrid>
                <a:gridCol w="1833564">
                  <a:extLst>
                    <a:ext uri="{9D8B030D-6E8A-4147-A177-3AD203B41FA5}">
                      <a16:colId xmlns:a16="http://schemas.microsoft.com/office/drawing/2014/main" val="3202243332"/>
                    </a:ext>
                  </a:extLst>
                </a:gridCol>
              </a:tblGrid>
              <a:tr h="165718">
                <a:tc>
                  <a:txBody>
                    <a:bodyPr/>
                    <a:lstStyle>
                      <a:lvl1pPr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482600" indent="-1857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741363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038225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1335088" indent="-147638" defTabSz="4445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17922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2494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27066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163888" indent="-147638" defTabSz="4445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44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endParaRPr kumimoji="1" lang="zh-TW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11139" marR="111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793951"/>
                  </a:ext>
                </a:extLst>
              </a:tr>
              <a:tr h="817629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Dongguang Elementary School</a:t>
                      </a: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Add</a:t>
                      </a:r>
                      <a:r>
                        <a:rPr kumimoji="0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No. 190, </a:t>
                      </a:r>
                      <a:r>
                        <a:rPr kumimoji="0" lang="en-US" altLang="zh-TW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Shiliuzhang</a:t>
                      </a: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Tel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zh-TW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 03-5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儷金黑" panose="020B0809000000000000" pitchFamily="49" charset="-120"/>
                          <a:cs typeface="Times New Roman" panose="02020603050405020304" pitchFamily="18" charset="0"/>
                        </a:rPr>
                        <a:t>872243</a:t>
                      </a:r>
                      <a:endParaRPr kumimoji="1" lang="zh-TW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6544"/>
                  </a:ext>
                </a:extLst>
              </a:tr>
              <a:tr h="1207203">
                <a:tc>
                  <a:txBody>
                    <a:bodyPr/>
                    <a:lstStyle/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87313" marR="0" lvl="0" indent="-87313" algn="l" defTabSz="444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儷金黑" panose="020B08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46800" marR="11139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69438"/>
                  </a:ext>
                </a:extLst>
              </a:tr>
            </a:tbl>
          </a:graphicData>
        </a:graphic>
      </p:graphicFrame>
      <p:pic>
        <p:nvPicPr>
          <p:cNvPr id="35" name="圖片 12" descr="120">
            <a:extLst>
              <a:ext uri="{FF2B5EF4-FFF2-40B4-BE49-F238E27FC236}">
                <a16:creationId xmlns:a16="http://schemas.microsoft.com/office/drawing/2014/main" id="{255F5EBE-5BE6-429F-B90B-0765DCC8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71" y="370386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08F1856-A9FA-46E6-9896-0F67AA7EEC98}"/>
              </a:ext>
            </a:extLst>
          </p:cNvPr>
          <p:cNvSpPr/>
          <p:nvPr/>
        </p:nvSpPr>
        <p:spPr>
          <a:xfrm>
            <a:off x="6344081" y="4644600"/>
            <a:ext cx="2561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Dongguang Vil.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1B3884-679B-47F4-BA24-F1B7B225F7D7}"/>
              </a:ext>
            </a:extLst>
          </p:cNvPr>
          <p:cNvSpPr/>
          <p:nvPr/>
        </p:nvSpPr>
        <p:spPr>
          <a:xfrm>
            <a:off x="2241863" y="3391830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Dongguang Elementary School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38" name="圖片 48">
            <a:extLst>
              <a:ext uri="{FF2B5EF4-FFF2-40B4-BE49-F238E27FC236}">
                <a16:creationId xmlns:a16="http://schemas.microsoft.com/office/drawing/2014/main" id="{F29CC354-6E16-4B5B-BA2C-C8F595A8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1217" r="16840" b="23364"/>
          <a:stretch>
            <a:fillRect/>
          </a:stretch>
        </p:blipFill>
        <p:spPr bwMode="auto">
          <a:xfrm>
            <a:off x="154691" y="5148424"/>
            <a:ext cx="184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圖片 49">
            <a:extLst>
              <a:ext uri="{FF2B5EF4-FFF2-40B4-BE49-F238E27FC236}">
                <a16:creationId xmlns:a16="http://schemas.microsoft.com/office/drawing/2014/main" id="{B7029E29-B20F-4A82-99CA-8A33F36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7693" r="16130" b="23076"/>
          <a:stretch>
            <a:fillRect/>
          </a:stretch>
        </p:blipFill>
        <p:spPr bwMode="auto">
          <a:xfrm>
            <a:off x="341866" y="5148424"/>
            <a:ext cx="192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圖片 50">
            <a:extLst>
              <a:ext uri="{FF2B5EF4-FFF2-40B4-BE49-F238E27FC236}">
                <a16:creationId xmlns:a16="http://schemas.microsoft.com/office/drawing/2014/main" id="{0651EA2B-1B0B-4DCB-8839-D99D94E4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836" y="847873"/>
            <a:ext cx="216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圖片 11" descr="1021室外">
            <a:extLst>
              <a:ext uri="{FF2B5EF4-FFF2-40B4-BE49-F238E27FC236}">
                <a16:creationId xmlns:a16="http://schemas.microsoft.com/office/drawing/2014/main" id="{EFAA6059-BAA2-4592-84F3-5DB7A062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20" y="3703866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圖片 55" descr="250px-Star_of_life2_svg">
            <a:extLst>
              <a:ext uri="{FF2B5EF4-FFF2-40B4-BE49-F238E27FC236}">
                <a16:creationId xmlns:a16="http://schemas.microsoft.com/office/drawing/2014/main" id="{9FC4B30F-F81D-4DA9-BEE1-A7793448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81336" y="1070431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FCB87DE2-EE88-4228-B8A4-856BF0AB6F29}"/>
              </a:ext>
            </a:extLst>
          </p:cNvPr>
          <p:cNvSpPr/>
          <p:nvPr/>
        </p:nvSpPr>
        <p:spPr>
          <a:xfrm>
            <a:off x="2021954" y="1213682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  <a:ea typeface="華康中圓體" panose="020F0509000000000000" pitchFamily="49" charset="-120"/>
                <a:cs typeface="Times New Roman" panose="02020603050405020304" pitchFamily="18" charset="0"/>
              </a:rPr>
              <a:t>Guanxi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</a:rPr>
              <a:t>Township </a:t>
            </a:r>
          </a:p>
          <a:p>
            <a:r>
              <a:rPr lang="en-US" altLang="zh-TW" sz="1400" b="1" dirty="0">
                <a:solidFill>
                  <a:srgbClr val="0000FF"/>
                </a:solidFill>
              </a:rPr>
              <a:t>Public Health Center</a:t>
            </a:r>
          </a:p>
        </p:txBody>
      </p:sp>
      <p:pic>
        <p:nvPicPr>
          <p:cNvPr id="44" name="圖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" y="1070431"/>
            <a:ext cx="770813" cy="5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53" descr="警察">
            <a:extLst>
              <a:ext uri="{FF2B5EF4-FFF2-40B4-BE49-F238E27FC236}">
                <a16:creationId xmlns:a16="http://schemas.microsoft.com/office/drawing/2014/main" id="{090A3B77-219A-47AB-AA28-47A36AEA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36" y="847873"/>
            <a:ext cx="2160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矩形 45"/>
          <p:cNvSpPr/>
          <p:nvPr/>
        </p:nvSpPr>
        <p:spPr>
          <a:xfrm>
            <a:off x="2078849" y="557030"/>
            <a:ext cx="1846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solidFill>
                  <a:srgbClr val="0000FF"/>
                </a:solidFill>
              </a:rPr>
              <a:t>Guanxi </a:t>
            </a:r>
            <a:r>
              <a:rPr lang="en-US" altLang="zh-TW" sz="1400" b="1" dirty="0">
                <a:solidFill>
                  <a:srgbClr val="0000FF"/>
                </a:solidFill>
              </a:rPr>
              <a:t>Police </a:t>
            </a:r>
            <a:r>
              <a:rPr lang="en-US" altLang="zh-TW" sz="1400" b="1" dirty="0" smtClean="0">
                <a:solidFill>
                  <a:srgbClr val="0000FF"/>
                </a:solidFill>
              </a:rPr>
              <a:t>Station</a:t>
            </a:r>
            <a:endParaRPr lang="en-US" altLang="zh-TW" sz="1400" b="1" dirty="0">
              <a:solidFill>
                <a:srgbClr val="0000FF"/>
              </a:solidFill>
            </a:endParaRP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20" y="3950532"/>
            <a:ext cx="720000" cy="720000"/>
          </a:xfrm>
          <a:prstGeom prst="rect">
            <a:avLst/>
          </a:prstGeom>
        </p:spPr>
      </p:pic>
      <p:pic>
        <p:nvPicPr>
          <p:cNvPr id="48" name="圖片 47" descr="畫面剪輯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9" y="5566233"/>
            <a:ext cx="1613315" cy="1097017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2814799" y="790079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</a:rPr>
              <a:t>Guanxi Township Office</a:t>
            </a:r>
          </a:p>
        </p:txBody>
      </p:sp>
    </p:spTree>
    <p:extLst>
      <p:ext uri="{BB962C8B-B14F-4D97-AF65-F5344CB8AC3E}">
        <p14:creationId xmlns:p14="http://schemas.microsoft.com/office/powerpoint/2010/main" val="39178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5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2208</Words>
  <Application>Microsoft Office PowerPoint</Application>
  <PresentationFormat>自訂</PresentationFormat>
  <Paragraphs>1160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0" baseType="lpstr">
      <vt:lpstr>華康中圓體</vt:lpstr>
      <vt:lpstr>華康儷金黑</vt:lpstr>
      <vt:lpstr>華康儷金黑 Std W8</vt:lpstr>
      <vt:lpstr>新細明體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lh1203</cp:lastModifiedBy>
  <cp:revision>58</cp:revision>
  <dcterms:created xsi:type="dcterms:W3CDTF">2022-10-06T06:55:07Z</dcterms:created>
  <dcterms:modified xsi:type="dcterms:W3CDTF">2023-08-01T07:13:11Z</dcterms:modified>
</cp:coreProperties>
</file>